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8" d="100"/>
          <a:sy n="78" d="100"/>
        </p:scale>
        <p:origin x="806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3CB63-56AB-4388-9B81-2DE37D1D9435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B035AE-56C5-4AC9-B09D-B222B5D3BEB1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smtClean="0">
              <a:solidFill>
                <a:srgbClr val="FFC000"/>
              </a:solidFill>
            </a:rPr>
            <a:t>I love madrasah</a:t>
          </a:r>
          <a:endParaRPr lang="en-US" dirty="0">
            <a:solidFill>
              <a:srgbClr val="FFC000"/>
            </a:solidFill>
          </a:endParaRPr>
        </a:p>
      </dgm:t>
    </dgm:pt>
    <dgm:pt modelId="{FA57EEB5-2FAB-4CE3-8902-97DC37C26978}" type="parTrans" cxnId="{191973E4-7193-40E2-94B6-721D7739D6BD}">
      <dgm:prSet/>
      <dgm:spPr/>
      <dgm:t>
        <a:bodyPr/>
        <a:lstStyle/>
        <a:p>
          <a:endParaRPr lang="en-US"/>
        </a:p>
      </dgm:t>
    </dgm:pt>
    <dgm:pt modelId="{AE28A0D7-C53B-4054-B708-D50E3357485D}" type="sibTrans" cxnId="{191973E4-7193-40E2-94B6-721D7739D6BD}">
      <dgm:prSet/>
      <dgm:spPr/>
      <dgm:t>
        <a:bodyPr/>
        <a:lstStyle/>
        <a:p>
          <a:endParaRPr lang="en-US"/>
        </a:p>
      </dgm:t>
    </dgm:pt>
    <dgm:pt modelId="{3D1B949F-84E8-40A3-ADE3-74E7ED43DBBA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smtClean="0">
              <a:solidFill>
                <a:srgbClr val="FFC000"/>
              </a:solidFill>
            </a:rPr>
            <a:t>Madrasah </a:t>
          </a:r>
          <a:r>
            <a:rPr lang="en-US" dirty="0" err="1" smtClean="0">
              <a:solidFill>
                <a:srgbClr val="FFC000"/>
              </a:solidFill>
            </a:rPr>
            <a:t>lebih</a:t>
          </a:r>
          <a:r>
            <a:rPr lang="en-US" dirty="0" smtClean="0">
              <a:solidFill>
                <a:srgbClr val="FFC000"/>
              </a:solidFill>
            </a:rPr>
            <a:t> </a:t>
          </a:r>
          <a:r>
            <a:rPr lang="en-US" dirty="0" err="1" smtClean="0">
              <a:solidFill>
                <a:srgbClr val="FFC000"/>
              </a:solidFill>
            </a:rPr>
            <a:t>baik</a:t>
          </a:r>
          <a:r>
            <a:rPr lang="en-US" dirty="0" smtClean="0">
              <a:solidFill>
                <a:srgbClr val="FFC000"/>
              </a:solidFill>
            </a:rPr>
            <a:t>, </a:t>
          </a:r>
          <a:r>
            <a:rPr lang="en-US" dirty="0" err="1" smtClean="0">
              <a:solidFill>
                <a:srgbClr val="FFC000"/>
              </a:solidFill>
            </a:rPr>
            <a:t>lebih</a:t>
          </a:r>
          <a:r>
            <a:rPr lang="en-US" dirty="0" smtClean="0">
              <a:solidFill>
                <a:srgbClr val="FFC000"/>
              </a:solidFill>
            </a:rPr>
            <a:t> </a:t>
          </a:r>
          <a:r>
            <a:rPr lang="en-US" dirty="0" err="1" smtClean="0">
              <a:solidFill>
                <a:srgbClr val="FFC000"/>
              </a:solidFill>
            </a:rPr>
            <a:t>baik</a:t>
          </a:r>
          <a:r>
            <a:rPr lang="en-US" dirty="0" smtClean="0">
              <a:solidFill>
                <a:srgbClr val="FFC000"/>
              </a:solidFill>
            </a:rPr>
            <a:t> madrasah</a:t>
          </a:r>
          <a:endParaRPr lang="en-US" dirty="0">
            <a:solidFill>
              <a:srgbClr val="FFC000"/>
            </a:solidFill>
          </a:endParaRPr>
        </a:p>
      </dgm:t>
    </dgm:pt>
    <dgm:pt modelId="{74BA777F-69DD-4B85-BE7A-F536AC026CDE}" type="parTrans" cxnId="{F75DC158-22E0-43E2-9E19-5C98568A64AA}">
      <dgm:prSet/>
      <dgm:spPr/>
      <dgm:t>
        <a:bodyPr/>
        <a:lstStyle/>
        <a:p>
          <a:endParaRPr lang="en-US"/>
        </a:p>
      </dgm:t>
    </dgm:pt>
    <dgm:pt modelId="{EC81E62B-3A7D-4AF6-8B88-1770C768680C}" type="sibTrans" cxnId="{F75DC158-22E0-43E2-9E19-5C98568A64AA}">
      <dgm:prSet/>
      <dgm:spPr/>
      <dgm:t>
        <a:bodyPr/>
        <a:lstStyle/>
        <a:p>
          <a:endParaRPr lang="en-US"/>
        </a:p>
      </dgm:t>
    </dgm:pt>
    <dgm:pt modelId="{9C6716F4-532F-4D45-B8F4-B95D84837EBB}">
      <dgm:prSet/>
      <dgm:spPr>
        <a:solidFill>
          <a:srgbClr val="0070C0"/>
        </a:solidFill>
      </dgm:spPr>
      <dgm:t>
        <a:bodyPr/>
        <a:lstStyle/>
        <a:p>
          <a:r>
            <a:rPr lang="en-US" dirty="0" smtClean="0">
              <a:solidFill>
                <a:srgbClr val="FFC000"/>
              </a:solidFill>
            </a:rPr>
            <a:t>Madrasah </a:t>
          </a:r>
          <a:r>
            <a:rPr lang="en-US" dirty="0" err="1" smtClean="0">
              <a:solidFill>
                <a:srgbClr val="FFC000"/>
              </a:solidFill>
            </a:rPr>
            <a:t>hebat</a:t>
          </a:r>
          <a:r>
            <a:rPr lang="en-US" dirty="0" smtClean="0">
              <a:solidFill>
                <a:srgbClr val="FFC000"/>
              </a:solidFill>
            </a:rPr>
            <a:t> </a:t>
          </a:r>
          <a:r>
            <a:rPr lang="en-US" dirty="0" err="1" smtClean="0">
              <a:solidFill>
                <a:srgbClr val="FFC000"/>
              </a:solidFill>
            </a:rPr>
            <a:t>bermartabat</a:t>
          </a:r>
          <a:endParaRPr lang="en-US" dirty="0">
            <a:solidFill>
              <a:srgbClr val="FFC000"/>
            </a:solidFill>
          </a:endParaRPr>
        </a:p>
      </dgm:t>
    </dgm:pt>
    <dgm:pt modelId="{1BBB12B9-DB3E-4862-BB07-8B1688EF64A2}" type="parTrans" cxnId="{F26062A8-5CB7-4249-996C-831DDBF9100B}">
      <dgm:prSet/>
      <dgm:spPr/>
      <dgm:t>
        <a:bodyPr/>
        <a:lstStyle/>
        <a:p>
          <a:endParaRPr lang="en-US"/>
        </a:p>
      </dgm:t>
    </dgm:pt>
    <dgm:pt modelId="{7BC9E2A9-C33C-4A35-84D7-8D0A1A1497E4}" type="sibTrans" cxnId="{F26062A8-5CB7-4249-996C-831DDBF9100B}">
      <dgm:prSet/>
      <dgm:spPr/>
      <dgm:t>
        <a:bodyPr/>
        <a:lstStyle/>
        <a:p>
          <a:endParaRPr lang="en-US"/>
        </a:p>
      </dgm:t>
    </dgm:pt>
    <dgm:pt modelId="{32381735-4DDB-47F8-9762-543CBEB5133D}">
      <dgm:prSet custT="1"/>
      <dgm:spPr>
        <a:solidFill>
          <a:srgbClr val="0070C0"/>
        </a:solidFill>
      </dgm:spPr>
      <dgm:t>
        <a:bodyPr/>
        <a:lstStyle/>
        <a:p>
          <a:r>
            <a:rPr lang="en-US" sz="1400" dirty="0" smtClean="0">
              <a:solidFill>
                <a:srgbClr val="FFC000"/>
              </a:solidFill>
            </a:rPr>
            <a:t>Madrasah </a:t>
          </a:r>
          <a:r>
            <a:rPr lang="en-US" sz="1400" dirty="0" err="1" smtClean="0">
              <a:solidFill>
                <a:srgbClr val="FFC000"/>
              </a:solidFill>
            </a:rPr>
            <a:t>hebat</a:t>
          </a:r>
          <a:r>
            <a:rPr lang="en-US" sz="1400" dirty="0" smtClean="0">
              <a:solidFill>
                <a:srgbClr val="FFC000"/>
              </a:solidFill>
            </a:rPr>
            <a:t> </a:t>
          </a:r>
          <a:r>
            <a:rPr lang="en-US" sz="1400" dirty="0" err="1" smtClean="0">
              <a:solidFill>
                <a:srgbClr val="FFC000"/>
              </a:solidFill>
            </a:rPr>
            <a:t>bermartabat</a:t>
          </a:r>
          <a:r>
            <a:rPr lang="en-US" sz="1400" dirty="0" smtClean="0">
              <a:solidFill>
                <a:srgbClr val="FFC000"/>
              </a:solidFill>
            </a:rPr>
            <a:t> </a:t>
          </a:r>
          <a:r>
            <a:rPr lang="en-US" sz="1400" dirty="0" err="1" smtClean="0">
              <a:solidFill>
                <a:srgbClr val="FFC000"/>
              </a:solidFill>
            </a:rPr>
            <a:t>berkelas</a:t>
          </a:r>
          <a:r>
            <a:rPr lang="en-US" sz="1400" dirty="0" smtClean="0">
              <a:solidFill>
                <a:srgbClr val="FFC000"/>
              </a:solidFill>
            </a:rPr>
            <a:t> </a:t>
          </a:r>
          <a:r>
            <a:rPr lang="en-US" sz="1400" dirty="0" err="1" smtClean="0">
              <a:solidFill>
                <a:srgbClr val="FFC000"/>
              </a:solidFill>
            </a:rPr>
            <a:t>dunia</a:t>
          </a:r>
          <a:endParaRPr lang="en-US" sz="1400" dirty="0">
            <a:solidFill>
              <a:srgbClr val="FFC000"/>
            </a:solidFill>
          </a:endParaRPr>
        </a:p>
      </dgm:t>
    </dgm:pt>
    <dgm:pt modelId="{014FCC61-50A8-4524-8C73-5ADDBC03A382}" type="parTrans" cxnId="{755E95B0-CD61-4A6F-8552-21E59E5ADFED}">
      <dgm:prSet/>
      <dgm:spPr/>
      <dgm:t>
        <a:bodyPr/>
        <a:lstStyle/>
        <a:p>
          <a:endParaRPr lang="en-US"/>
        </a:p>
      </dgm:t>
    </dgm:pt>
    <dgm:pt modelId="{F0BCC3C3-88C6-4B40-A75C-88236E24C16E}" type="sibTrans" cxnId="{755E95B0-CD61-4A6F-8552-21E59E5ADFED}">
      <dgm:prSet/>
      <dgm:spPr/>
      <dgm:t>
        <a:bodyPr/>
        <a:lstStyle/>
        <a:p>
          <a:endParaRPr lang="en-US"/>
        </a:p>
      </dgm:t>
    </dgm:pt>
    <dgm:pt modelId="{87EF29DC-3E81-4849-A96E-A31521004895}" type="pres">
      <dgm:prSet presAssocID="{8393CB63-56AB-4388-9B81-2DE37D1D943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971D7E2-8735-4B9B-9593-1CE6EC2EED55}" type="pres">
      <dgm:prSet presAssocID="{8393CB63-56AB-4388-9B81-2DE37D1D9435}" presName="dot1" presStyleLbl="alignNode1" presStyleIdx="0" presStyleCnt="13"/>
      <dgm:spPr/>
    </dgm:pt>
    <dgm:pt modelId="{A91A8300-E434-4225-9758-F934FBAA541C}" type="pres">
      <dgm:prSet presAssocID="{8393CB63-56AB-4388-9B81-2DE37D1D9435}" presName="dot2" presStyleLbl="alignNode1" presStyleIdx="1" presStyleCnt="13"/>
      <dgm:spPr/>
    </dgm:pt>
    <dgm:pt modelId="{826B4863-1A6F-409D-9C57-B96D45E6A66A}" type="pres">
      <dgm:prSet presAssocID="{8393CB63-56AB-4388-9B81-2DE37D1D9435}" presName="dot3" presStyleLbl="alignNode1" presStyleIdx="2" presStyleCnt="13"/>
      <dgm:spPr/>
    </dgm:pt>
    <dgm:pt modelId="{28957731-445C-481C-8F5C-1DCD282877DC}" type="pres">
      <dgm:prSet presAssocID="{8393CB63-56AB-4388-9B81-2DE37D1D9435}" presName="dot4" presStyleLbl="alignNode1" presStyleIdx="3" presStyleCnt="13"/>
      <dgm:spPr/>
    </dgm:pt>
    <dgm:pt modelId="{F6E236B3-BCD6-449A-9CAB-68940C1231D4}" type="pres">
      <dgm:prSet presAssocID="{8393CB63-56AB-4388-9B81-2DE37D1D9435}" presName="dot5" presStyleLbl="alignNode1" presStyleIdx="4" presStyleCnt="13"/>
      <dgm:spPr/>
    </dgm:pt>
    <dgm:pt modelId="{14404956-72E6-4E42-86C5-894E68E4FEE5}" type="pres">
      <dgm:prSet presAssocID="{8393CB63-56AB-4388-9B81-2DE37D1D9435}" presName="dot6" presStyleLbl="alignNode1" presStyleIdx="5" presStyleCnt="13"/>
      <dgm:spPr/>
    </dgm:pt>
    <dgm:pt modelId="{63E7492C-4F03-4D91-80B6-666702C93CC5}" type="pres">
      <dgm:prSet presAssocID="{8393CB63-56AB-4388-9B81-2DE37D1D9435}" presName="dotArrow1" presStyleLbl="alignNode1" presStyleIdx="6" presStyleCnt="13"/>
      <dgm:spPr/>
    </dgm:pt>
    <dgm:pt modelId="{764146A1-9CE9-43CB-BD47-87926B6E2CB4}" type="pres">
      <dgm:prSet presAssocID="{8393CB63-56AB-4388-9B81-2DE37D1D9435}" presName="dotArrow2" presStyleLbl="alignNode1" presStyleIdx="7" presStyleCnt="13"/>
      <dgm:spPr/>
    </dgm:pt>
    <dgm:pt modelId="{98BED499-4466-4906-A564-0C978B3C2E6A}" type="pres">
      <dgm:prSet presAssocID="{8393CB63-56AB-4388-9B81-2DE37D1D9435}" presName="dotArrow3" presStyleLbl="alignNode1" presStyleIdx="8" presStyleCnt="13"/>
      <dgm:spPr/>
    </dgm:pt>
    <dgm:pt modelId="{19537343-CB36-4CF4-A1AE-CE116D64AB90}" type="pres">
      <dgm:prSet presAssocID="{8393CB63-56AB-4388-9B81-2DE37D1D9435}" presName="dotArrow4" presStyleLbl="alignNode1" presStyleIdx="9" presStyleCnt="13"/>
      <dgm:spPr/>
    </dgm:pt>
    <dgm:pt modelId="{1B70B735-12E7-4243-955E-B80F28DD8C30}" type="pres">
      <dgm:prSet presAssocID="{8393CB63-56AB-4388-9B81-2DE37D1D9435}" presName="dotArrow5" presStyleLbl="alignNode1" presStyleIdx="10" presStyleCnt="13"/>
      <dgm:spPr/>
    </dgm:pt>
    <dgm:pt modelId="{33D33774-BB61-4BC6-B003-C3D9BC5B82DB}" type="pres">
      <dgm:prSet presAssocID="{8393CB63-56AB-4388-9B81-2DE37D1D9435}" presName="dotArrow6" presStyleLbl="alignNode1" presStyleIdx="11" presStyleCnt="13"/>
      <dgm:spPr/>
    </dgm:pt>
    <dgm:pt modelId="{BE106341-9B30-4C07-919A-4B5EB94C97A7}" type="pres">
      <dgm:prSet presAssocID="{8393CB63-56AB-4388-9B81-2DE37D1D9435}" presName="dotArrow7" presStyleLbl="alignNode1" presStyleIdx="12" presStyleCnt="13"/>
      <dgm:spPr/>
    </dgm:pt>
    <dgm:pt modelId="{5E70B0C4-8356-4E90-A192-F00F0F078071}" type="pres">
      <dgm:prSet presAssocID="{73B035AE-56C5-4AC9-B09D-B222B5D3BEB1}" presName="parTx1" presStyleLbl="node1" presStyleIdx="0" presStyleCnt="4"/>
      <dgm:spPr/>
      <dgm:t>
        <a:bodyPr/>
        <a:lstStyle/>
        <a:p>
          <a:endParaRPr lang="en-US"/>
        </a:p>
      </dgm:t>
    </dgm:pt>
    <dgm:pt modelId="{B9B3D7F4-E977-4948-9665-0D01BAAA10E4}" type="pres">
      <dgm:prSet presAssocID="{AE28A0D7-C53B-4054-B708-D50E3357485D}" presName="picture1" presStyleCnt="0"/>
      <dgm:spPr/>
    </dgm:pt>
    <dgm:pt modelId="{E4AD703D-E897-406F-9094-3FAA4964D0DE}" type="pres">
      <dgm:prSet presAssocID="{AE28A0D7-C53B-4054-B708-D50E3357485D}" presName="imageRepeatNode" presStyleLbl="fgImgPlace1" presStyleIdx="0" presStyleCnt="4"/>
      <dgm:spPr/>
      <dgm:t>
        <a:bodyPr/>
        <a:lstStyle/>
        <a:p>
          <a:endParaRPr lang="en-US"/>
        </a:p>
      </dgm:t>
    </dgm:pt>
    <dgm:pt modelId="{C6FA147A-58A9-4023-B1F4-4CFF5781B0A2}" type="pres">
      <dgm:prSet presAssocID="{3D1B949F-84E8-40A3-ADE3-74E7ED43DBBA}" presName="parTx2" presStyleLbl="node1" presStyleIdx="1" presStyleCnt="4"/>
      <dgm:spPr/>
      <dgm:t>
        <a:bodyPr/>
        <a:lstStyle/>
        <a:p>
          <a:endParaRPr lang="en-US"/>
        </a:p>
      </dgm:t>
    </dgm:pt>
    <dgm:pt modelId="{B23E86D4-D656-41A8-9051-9D1E8A90ADD5}" type="pres">
      <dgm:prSet presAssocID="{EC81E62B-3A7D-4AF6-8B88-1770C768680C}" presName="picture2" presStyleCnt="0"/>
      <dgm:spPr/>
    </dgm:pt>
    <dgm:pt modelId="{9B89BE16-E81C-45CF-B7CD-D6EAEE62280C}" type="pres">
      <dgm:prSet presAssocID="{EC81E62B-3A7D-4AF6-8B88-1770C768680C}" presName="imageRepeatNode" presStyleLbl="fgImgPlace1" presStyleIdx="1" presStyleCnt="4" custLinFactNeighborX="-817"/>
      <dgm:spPr/>
      <dgm:t>
        <a:bodyPr/>
        <a:lstStyle/>
        <a:p>
          <a:endParaRPr lang="en-US"/>
        </a:p>
      </dgm:t>
    </dgm:pt>
    <dgm:pt modelId="{A2C19844-6213-4F1C-B312-33DA4145987A}" type="pres">
      <dgm:prSet presAssocID="{9C6716F4-532F-4D45-B8F4-B95D84837EBB}" presName="parTx3" presStyleLbl="node1" presStyleIdx="2" presStyleCnt="4"/>
      <dgm:spPr/>
      <dgm:t>
        <a:bodyPr/>
        <a:lstStyle/>
        <a:p>
          <a:endParaRPr lang="en-US"/>
        </a:p>
      </dgm:t>
    </dgm:pt>
    <dgm:pt modelId="{AFC09277-3E17-45DA-98B9-9B0C8F68BAEC}" type="pres">
      <dgm:prSet presAssocID="{7BC9E2A9-C33C-4A35-84D7-8D0A1A1497E4}" presName="picture3" presStyleCnt="0"/>
      <dgm:spPr/>
    </dgm:pt>
    <dgm:pt modelId="{3CB0F368-121B-48E5-8EF3-93BACB0EB575}" type="pres">
      <dgm:prSet presAssocID="{7BC9E2A9-C33C-4A35-84D7-8D0A1A1497E4}" presName="imageRepeatNode" presStyleLbl="fgImgPlace1" presStyleIdx="2" presStyleCnt="4"/>
      <dgm:spPr/>
      <dgm:t>
        <a:bodyPr/>
        <a:lstStyle/>
        <a:p>
          <a:endParaRPr lang="en-US"/>
        </a:p>
      </dgm:t>
    </dgm:pt>
    <dgm:pt modelId="{368BF6DE-F488-4F7F-8F52-6E733549CA34}" type="pres">
      <dgm:prSet presAssocID="{32381735-4DDB-47F8-9762-543CBEB5133D}" presName="parTx4" presStyleLbl="node1" presStyleIdx="3" presStyleCnt="4"/>
      <dgm:spPr/>
      <dgm:t>
        <a:bodyPr/>
        <a:lstStyle/>
        <a:p>
          <a:endParaRPr lang="en-US"/>
        </a:p>
      </dgm:t>
    </dgm:pt>
    <dgm:pt modelId="{8CB6DD41-3BC7-493A-84B7-91C990D283A2}" type="pres">
      <dgm:prSet presAssocID="{F0BCC3C3-88C6-4B40-A75C-88236E24C16E}" presName="picture4" presStyleCnt="0"/>
      <dgm:spPr/>
    </dgm:pt>
    <dgm:pt modelId="{144963B4-061A-40E3-9024-FFD72FDD3D5C}" type="pres">
      <dgm:prSet presAssocID="{F0BCC3C3-88C6-4B40-A75C-88236E24C16E}" presName="imageRepeatNode" presStyleLbl="fgImgPlace1" presStyleIdx="3" presStyleCnt="4" custScaleX="102922"/>
      <dgm:spPr/>
      <dgm:t>
        <a:bodyPr/>
        <a:lstStyle/>
        <a:p>
          <a:endParaRPr lang="en-US"/>
        </a:p>
      </dgm:t>
    </dgm:pt>
  </dgm:ptLst>
  <dgm:cxnLst>
    <dgm:cxn modelId="{A34D3AD1-ABAC-4C9F-982B-08BA87919A72}" type="presOf" srcId="{EC81E62B-3A7D-4AF6-8B88-1770C768680C}" destId="{9B89BE16-E81C-45CF-B7CD-D6EAEE62280C}" srcOrd="0" destOrd="0" presId="urn:microsoft.com/office/officeart/2008/layout/AscendingPictureAccentProcess"/>
    <dgm:cxn modelId="{7A22BC65-7BC4-4F2D-A463-2D228725D2E5}" type="presOf" srcId="{8393CB63-56AB-4388-9B81-2DE37D1D9435}" destId="{87EF29DC-3E81-4849-A96E-A31521004895}" srcOrd="0" destOrd="0" presId="urn:microsoft.com/office/officeart/2008/layout/AscendingPictureAccentProcess"/>
    <dgm:cxn modelId="{755E95B0-CD61-4A6F-8552-21E59E5ADFED}" srcId="{8393CB63-56AB-4388-9B81-2DE37D1D9435}" destId="{32381735-4DDB-47F8-9762-543CBEB5133D}" srcOrd="3" destOrd="0" parTransId="{014FCC61-50A8-4524-8C73-5ADDBC03A382}" sibTransId="{F0BCC3C3-88C6-4B40-A75C-88236E24C16E}"/>
    <dgm:cxn modelId="{72D274B7-F0C5-4C3A-9C5D-0F2273EC7F30}" type="presOf" srcId="{32381735-4DDB-47F8-9762-543CBEB5133D}" destId="{368BF6DE-F488-4F7F-8F52-6E733549CA34}" srcOrd="0" destOrd="0" presId="urn:microsoft.com/office/officeart/2008/layout/AscendingPictureAccentProcess"/>
    <dgm:cxn modelId="{EE42A683-08FA-4186-B98A-1B412C03E786}" type="presOf" srcId="{AE28A0D7-C53B-4054-B708-D50E3357485D}" destId="{E4AD703D-E897-406F-9094-3FAA4964D0DE}" srcOrd="0" destOrd="0" presId="urn:microsoft.com/office/officeart/2008/layout/AscendingPictureAccentProcess"/>
    <dgm:cxn modelId="{F26062A8-5CB7-4249-996C-831DDBF9100B}" srcId="{8393CB63-56AB-4388-9B81-2DE37D1D9435}" destId="{9C6716F4-532F-4D45-B8F4-B95D84837EBB}" srcOrd="2" destOrd="0" parTransId="{1BBB12B9-DB3E-4862-BB07-8B1688EF64A2}" sibTransId="{7BC9E2A9-C33C-4A35-84D7-8D0A1A1497E4}"/>
    <dgm:cxn modelId="{AEA93B9D-73A3-4289-9CD0-A4FA04C176D5}" type="presOf" srcId="{F0BCC3C3-88C6-4B40-A75C-88236E24C16E}" destId="{144963B4-061A-40E3-9024-FFD72FDD3D5C}" srcOrd="0" destOrd="0" presId="urn:microsoft.com/office/officeart/2008/layout/AscendingPictureAccentProcess"/>
    <dgm:cxn modelId="{2789E89F-C427-4B87-9802-A1A6F13DC86A}" type="presOf" srcId="{7BC9E2A9-C33C-4A35-84D7-8D0A1A1497E4}" destId="{3CB0F368-121B-48E5-8EF3-93BACB0EB575}" srcOrd="0" destOrd="0" presId="urn:microsoft.com/office/officeart/2008/layout/AscendingPictureAccentProcess"/>
    <dgm:cxn modelId="{32CF6813-8342-44E4-844E-CEE7683B780D}" type="presOf" srcId="{73B035AE-56C5-4AC9-B09D-B222B5D3BEB1}" destId="{5E70B0C4-8356-4E90-A192-F00F0F078071}" srcOrd="0" destOrd="0" presId="urn:microsoft.com/office/officeart/2008/layout/AscendingPictureAccentProcess"/>
    <dgm:cxn modelId="{A6D03DAA-57FA-4F09-B4DE-3B0FAECEC97E}" type="presOf" srcId="{3D1B949F-84E8-40A3-ADE3-74E7ED43DBBA}" destId="{C6FA147A-58A9-4023-B1F4-4CFF5781B0A2}" srcOrd="0" destOrd="0" presId="urn:microsoft.com/office/officeart/2008/layout/AscendingPictureAccentProcess"/>
    <dgm:cxn modelId="{191973E4-7193-40E2-94B6-721D7739D6BD}" srcId="{8393CB63-56AB-4388-9B81-2DE37D1D9435}" destId="{73B035AE-56C5-4AC9-B09D-B222B5D3BEB1}" srcOrd="0" destOrd="0" parTransId="{FA57EEB5-2FAB-4CE3-8902-97DC37C26978}" sibTransId="{AE28A0D7-C53B-4054-B708-D50E3357485D}"/>
    <dgm:cxn modelId="{6805B75B-731A-4F4E-BFD3-3478AA2356CE}" type="presOf" srcId="{9C6716F4-532F-4D45-B8F4-B95D84837EBB}" destId="{A2C19844-6213-4F1C-B312-33DA4145987A}" srcOrd="0" destOrd="0" presId="urn:microsoft.com/office/officeart/2008/layout/AscendingPictureAccentProcess"/>
    <dgm:cxn modelId="{F75DC158-22E0-43E2-9E19-5C98568A64AA}" srcId="{8393CB63-56AB-4388-9B81-2DE37D1D9435}" destId="{3D1B949F-84E8-40A3-ADE3-74E7ED43DBBA}" srcOrd="1" destOrd="0" parTransId="{74BA777F-69DD-4B85-BE7A-F536AC026CDE}" sibTransId="{EC81E62B-3A7D-4AF6-8B88-1770C768680C}"/>
    <dgm:cxn modelId="{CFF2E351-B35F-4624-8FD0-085F99C3E9BC}" type="presParOf" srcId="{87EF29DC-3E81-4849-A96E-A31521004895}" destId="{4971D7E2-8735-4B9B-9593-1CE6EC2EED55}" srcOrd="0" destOrd="0" presId="urn:microsoft.com/office/officeart/2008/layout/AscendingPictureAccentProcess"/>
    <dgm:cxn modelId="{CB1E1857-E560-452A-BA0B-63A1EF6AA744}" type="presParOf" srcId="{87EF29DC-3E81-4849-A96E-A31521004895}" destId="{A91A8300-E434-4225-9758-F934FBAA541C}" srcOrd="1" destOrd="0" presId="urn:microsoft.com/office/officeart/2008/layout/AscendingPictureAccentProcess"/>
    <dgm:cxn modelId="{C4186883-D912-4045-B4B7-F7BEE3131BB2}" type="presParOf" srcId="{87EF29DC-3E81-4849-A96E-A31521004895}" destId="{826B4863-1A6F-409D-9C57-B96D45E6A66A}" srcOrd="2" destOrd="0" presId="urn:microsoft.com/office/officeart/2008/layout/AscendingPictureAccentProcess"/>
    <dgm:cxn modelId="{86BAE972-5340-4B67-8034-0C1612D62244}" type="presParOf" srcId="{87EF29DC-3E81-4849-A96E-A31521004895}" destId="{28957731-445C-481C-8F5C-1DCD282877DC}" srcOrd="3" destOrd="0" presId="urn:microsoft.com/office/officeart/2008/layout/AscendingPictureAccentProcess"/>
    <dgm:cxn modelId="{6795ADAF-EF02-4CBC-B476-13E948DBB433}" type="presParOf" srcId="{87EF29DC-3E81-4849-A96E-A31521004895}" destId="{F6E236B3-BCD6-449A-9CAB-68940C1231D4}" srcOrd="4" destOrd="0" presId="urn:microsoft.com/office/officeart/2008/layout/AscendingPictureAccentProcess"/>
    <dgm:cxn modelId="{1DEDFFB5-B7B8-4D56-BD33-5861FD2166DE}" type="presParOf" srcId="{87EF29DC-3E81-4849-A96E-A31521004895}" destId="{14404956-72E6-4E42-86C5-894E68E4FEE5}" srcOrd="5" destOrd="0" presId="urn:microsoft.com/office/officeart/2008/layout/AscendingPictureAccentProcess"/>
    <dgm:cxn modelId="{8F4D1E5A-8685-4A4F-886A-5EBF0F7D8FDA}" type="presParOf" srcId="{87EF29DC-3E81-4849-A96E-A31521004895}" destId="{63E7492C-4F03-4D91-80B6-666702C93CC5}" srcOrd="6" destOrd="0" presId="urn:microsoft.com/office/officeart/2008/layout/AscendingPictureAccentProcess"/>
    <dgm:cxn modelId="{7216A97A-3DE4-43EE-96DA-7B0DBD346EE9}" type="presParOf" srcId="{87EF29DC-3E81-4849-A96E-A31521004895}" destId="{764146A1-9CE9-43CB-BD47-87926B6E2CB4}" srcOrd="7" destOrd="0" presId="urn:microsoft.com/office/officeart/2008/layout/AscendingPictureAccentProcess"/>
    <dgm:cxn modelId="{72A33577-57F0-45F0-A1D3-9042A3A9C9CB}" type="presParOf" srcId="{87EF29DC-3E81-4849-A96E-A31521004895}" destId="{98BED499-4466-4906-A564-0C978B3C2E6A}" srcOrd="8" destOrd="0" presId="urn:microsoft.com/office/officeart/2008/layout/AscendingPictureAccentProcess"/>
    <dgm:cxn modelId="{7C88C798-2AB8-4C3C-87DA-34F8EBD3EE58}" type="presParOf" srcId="{87EF29DC-3E81-4849-A96E-A31521004895}" destId="{19537343-CB36-4CF4-A1AE-CE116D64AB90}" srcOrd="9" destOrd="0" presId="urn:microsoft.com/office/officeart/2008/layout/AscendingPictureAccentProcess"/>
    <dgm:cxn modelId="{EC9677DE-0F0E-410C-8B7C-4BAA3286EE94}" type="presParOf" srcId="{87EF29DC-3E81-4849-A96E-A31521004895}" destId="{1B70B735-12E7-4243-955E-B80F28DD8C30}" srcOrd="10" destOrd="0" presId="urn:microsoft.com/office/officeart/2008/layout/AscendingPictureAccentProcess"/>
    <dgm:cxn modelId="{F9D4CA45-528E-4818-A003-3C3915FAFB84}" type="presParOf" srcId="{87EF29DC-3E81-4849-A96E-A31521004895}" destId="{33D33774-BB61-4BC6-B003-C3D9BC5B82DB}" srcOrd="11" destOrd="0" presId="urn:microsoft.com/office/officeart/2008/layout/AscendingPictureAccentProcess"/>
    <dgm:cxn modelId="{0B09A8E0-72FB-4F9C-B9D7-46AC390283D6}" type="presParOf" srcId="{87EF29DC-3E81-4849-A96E-A31521004895}" destId="{BE106341-9B30-4C07-919A-4B5EB94C97A7}" srcOrd="12" destOrd="0" presId="urn:microsoft.com/office/officeart/2008/layout/AscendingPictureAccentProcess"/>
    <dgm:cxn modelId="{C0BAE28E-233A-4477-91DF-4F8ED5567F6A}" type="presParOf" srcId="{87EF29DC-3E81-4849-A96E-A31521004895}" destId="{5E70B0C4-8356-4E90-A192-F00F0F078071}" srcOrd="13" destOrd="0" presId="urn:microsoft.com/office/officeart/2008/layout/AscendingPictureAccentProcess"/>
    <dgm:cxn modelId="{6D748D68-A7A6-40C2-A323-7F7C20BCD525}" type="presParOf" srcId="{87EF29DC-3E81-4849-A96E-A31521004895}" destId="{B9B3D7F4-E977-4948-9665-0D01BAAA10E4}" srcOrd="14" destOrd="0" presId="urn:microsoft.com/office/officeart/2008/layout/AscendingPictureAccentProcess"/>
    <dgm:cxn modelId="{33DA9087-5248-49F2-898E-4B7541203DB1}" type="presParOf" srcId="{B9B3D7F4-E977-4948-9665-0D01BAAA10E4}" destId="{E4AD703D-E897-406F-9094-3FAA4964D0DE}" srcOrd="0" destOrd="0" presId="urn:microsoft.com/office/officeart/2008/layout/AscendingPictureAccentProcess"/>
    <dgm:cxn modelId="{9A585908-9709-491F-AD52-B3C5E6C14A23}" type="presParOf" srcId="{87EF29DC-3E81-4849-A96E-A31521004895}" destId="{C6FA147A-58A9-4023-B1F4-4CFF5781B0A2}" srcOrd="15" destOrd="0" presId="urn:microsoft.com/office/officeart/2008/layout/AscendingPictureAccentProcess"/>
    <dgm:cxn modelId="{3465E807-E1BA-4DDA-9564-267AB0B85673}" type="presParOf" srcId="{87EF29DC-3E81-4849-A96E-A31521004895}" destId="{B23E86D4-D656-41A8-9051-9D1E8A90ADD5}" srcOrd="16" destOrd="0" presId="urn:microsoft.com/office/officeart/2008/layout/AscendingPictureAccentProcess"/>
    <dgm:cxn modelId="{04733D4C-C695-40A4-AB88-FC1BD55044B9}" type="presParOf" srcId="{B23E86D4-D656-41A8-9051-9D1E8A90ADD5}" destId="{9B89BE16-E81C-45CF-B7CD-D6EAEE62280C}" srcOrd="0" destOrd="0" presId="urn:microsoft.com/office/officeart/2008/layout/AscendingPictureAccentProcess"/>
    <dgm:cxn modelId="{E667B530-B939-4E3C-8A6D-5132724ACFC0}" type="presParOf" srcId="{87EF29DC-3E81-4849-A96E-A31521004895}" destId="{A2C19844-6213-4F1C-B312-33DA4145987A}" srcOrd="17" destOrd="0" presId="urn:microsoft.com/office/officeart/2008/layout/AscendingPictureAccentProcess"/>
    <dgm:cxn modelId="{7B702107-CDCA-4AE2-8558-FDB2D359013C}" type="presParOf" srcId="{87EF29DC-3E81-4849-A96E-A31521004895}" destId="{AFC09277-3E17-45DA-98B9-9B0C8F68BAEC}" srcOrd="18" destOrd="0" presId="urn:microsoft.com/office/officeart/2008/layout/AscendingPictureAccentProcess"/>
    <dgm:cxn modelId="{65D18B47-5964-4326-A593-EB8F32D4C017}" type="presParOf" srcId="{AFC09277-3E17-45DA-98B9-9B0C8F68BAEC}" destId="{3CB0F368-121B-48E5-8EF3-93BACB0EB575}" srcOrd="0" destOrd="0" presId="urn:microsoft.com/office/officeart/2008/layout/AscendingPictureAccentProcess"/>
    <dgm:cxn modelId="{A8C1A9AE-1F7B-488B-ABA3-B148A76D5BF9}" type="presParOf" srcId="{87EF29DC-3E81-4849-A96E-A31521004895}" destId="{368BF6DE-F488-4F7F-8F52-6E733549CA34}" srcOrd="19" destOrd="0" presId="urn:microsoft.com/office/officeart/2008/layout/AscendingPictureAccentProcess"/>
    <dgm:cxn modelId="{9CA9A574-DCDD-4490-A629-DC83C884B1C1}" type="presParOf" srcId="{87EF29DC-3E81-4849-A96E-A31521004895}" destId="{8CB6DD41-3BC7-493A-84B7-91C990D283A2}" srcOrd="20" destOrd="0" presId="urn:microsoft.com/office/officeart/2008/layout/AscendingPictureAccentProcess"/>
    <dgm:cxn modelId="{CB4D22E5-4D39-4DAF-8EAD-C3E52A0FDDE8}" type="presParOf" srcId="{8CB6DD41-3BC7-493A-84B7-91C990D283A2}" destId="{144963B4-061A-40E3-9024-FFD72FDD3D5C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197BCD-EFF1-418B-99D0-9B4AA421E104}" type="doc">
      <dgm:prSet loTypeId="urn:microsoft.com/office/officeart/2009/layout/CircleArrowProcess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89127CB-6B22-46AB-95EA-81CDED890708}">
      <dgm:prSet phldrT="[Text]" custT="1"/>
      <dgm:spPr/>
      <dgm:t>
        <a:bodyPr/>
        <a:lstStyle/>
        <a:p>
          <a:pPr algn="ctr"/>
          <a:r>
            <a:rPr lang="en-US" sz="1600" b="1" dirty="0" smtClean="0"/>
            <a:t>Cyber </a:t>
          </a:r>
          <a:r>
            <a:rPr lang="en-US" sz="1600" b="1" dirty="0" err="1" smtClean="0"/>
            <a:t>Paedagogy</a:t>
          </a:r>
          <a:endParaRPr lang="en-US" sz="1600" b="1" dirty="0"/>
        </a:p>
      </dgm:t>
    </dgm:pt>
    <dgm:pt modelId="{4E26C289-7670-4A90-813C-823EE67239E4}" type="parTrans" cxnId="{C168628D-0221-4965-A441-15BF2DF5E652}">
      <dgm:prSet/>
      <dgm:spPr/>
      <dgm:t>
        <a:bodyPr/>
        <a:lstStyle/>
        <a:p>
          <a:pPr algn="ctr"/>
          <a:endParaRPr lang="en-US"/>
        </a:p>
      </dgm:t>
    </dgm:pt>
    <dgm:pt modelId="{FF48D487-0A66-4DF3-A72D-671F84B880CF}" type="sibTrans" cxnId="{C168628D-0221-4965-A441-15BF2DF5E652}">
      <dgm:prSet/>
      <dgm:spPr/>
      <dgm:t>
        <a:bodyPr/>
        <a:lstStyle/>
        <a:p>
          <a:pPr algn="ctr"/>
          <a:endParaRPr lang="en-US"/>
        </a:p>
      </dgm:t>
    </dgm:pt>
    <dgm:pt modelId="{E7541E6F-C51C-4D1C-B8C1-B50B18680305}">
      <dgm:prSet phldrT="[Text]" custT="1"/>
      <dgm:spPr/>
      <dgm:t>
        <a:bodyPr/>
        <a:lstStyle/>
        <a:p>
          <a:pPr algn="ctr"/>
          <a:r>
            <a:rPr lang="en-US" sz="1600" b="1" dirty="0" smtClean="0"/>
            <a:t>Cyber Technology</a:t>
          </a:r>
          <a:endParaRPr lang="en-US" sz="1600" b="1" dirty="0"/>
        </a:p>
      </dgm:t>
    </dgm:pt>
    <dgm:pt modelId="{51659194-FBD9-4ABD-9DAF-D1E432AF65C5}" type="parTrans" cxnId="{3FD9B745-3E08-4D40-85E6-E32F1BD633F5}">
      <dgm:prSet/>
      <dgm:spPr/>
      <dgm:t>
        <a:bodyPr/>
        <a:lstStyle/>
        <a:p>
          <a:pPr algn="ctr"/>
          <a:endParaRPr lang="en-US"/>
        </a:p>
      </dgm:t>
    </dgm:pt>
    <dgm:pt modelId="{1AFE6EF6-1FEC-4422-9103-3743F8C8FE05}" type="sibTrans" cxnId="{3FD9B745-3E08-4D40-85E6-E32F1BD633F5}">
      <dgm:prSet/>
      <dgm:spPr/>
      <dgm:t>
        <a:bodyPr/>
        <a:lstStyle/>
        <a:p>
          <a:pPr algn="ctr"/>
          <a:endParaRPr lang="en-US"/>
        </a:p>
      </dgm:t>
    </dgm:pt>
    <dgm:pt modelId="{0452269A-8A03-46B9-B299-D6C17B308316}">
      <dgm:prSet phldrT="[Text]" custT="1"/>
      <dgm:spPr/>
      <dgm:t>
        <a:bodyPr/>
        <a:lstStyle/>
        <a:p>
          <a:pPr algn="ctr"/>
          <a:r>
            <a:rPr lang="en-US" sz="1600" b="1" dirty="0" smtClean="0"/>
            <a:t>Cyber Education 4.0</a:t>
          </a:r>
          <a:endParaRPr lang="en-US" sz="1600" b="1" dirty="0"/>
        </a:p>
      </dgm:t>
    </dgm:pt>
    <dgm:pt modelId="{DFC9B7D0-49B6-4128-A692-75A95A6B0980}" type="parTrans" cxnId="{6E4FC8FF-6581-4D1C-AB92-12F8F6A2D464}">
      <dgm:prSet/>
      <dgm:spPr/>
      <dgm:t>
        <a:bodyPr/>
        <a:lstStyle/>
        <a:p>
          <a:pPr algn="ctr"/>
          <a:endParaRPr lang="en-US"/>
        </a:p>
      </dgm:t>
    </dgm:pt>
    <dgm:pt modelId="{D8A6EDB0-3095-4C36-B9FC-D51B442999B4}" type="sibTrans" cxnId="{6E4FC8FF-6581-4D1C-AB92-12F8F6A2D464}">
      <dgm:prSet/>
      <dgm:spPr/>
      <dgm:t>
        <a:bodyPr/>
        <a:lstStyle/>
        <a:p>
          <a:pPr algn="ctr"/>
          <a:endParaRPr lang="en-US"/>
        </a:p>
      </dgm:t>
    </dgm:pt>
    <dgm:pt modelId="{81A7EA70-7FBE-4358-951C-866936860E2F}" type="pres">
      <dgm:prSet presAssocID="{44197BCD-EFF1-418B-99D0-9B4AA421E104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1DDF503-7F53-4170-A665-B678AE4C359B}" type="pres">
      <dgm:prSet presAssocID="{789127CB-6B22-46AB-95EA-81CDED890708}" presName="Accent1" presStyleCnt="0"/>
      <dgm:spPr/>
      <dgm:t>
        <a:bodyPr/>
        <a:lstStyle/>
        <a:p>
          <a:endParaRPr lang="en-US"/>
        </a:p>
      </dgm:t>
    </dgm:pt>
    <dgm:pt modelId="{DEC1A1B9-B292-472E-8C1D-42CD300E2925}" type="pres">
      <dgm:prSet presAssocID="{789127CB-6B22-46AB-95EA-81CDED890708}" presName="Accent" presStyleLbl="node1" presStyleIdx="0" presStyleCnt="3" custAng="17951136" custScaleX="171990" custScaleY="173886" custLinFactX="-100000" custLinFactNeighborX="-121948" custLinFactNeighborY="30399"/>
      <dgm:spPr/>
      <dgm:t>
        <a:bodyPr/>
        <a:lstStyle/>
        <a:p>
          <a:endParaRPr lang="en-US"/>
        </a:p>
      </dgm:t>
    </dgm:pt>
    <dgm:pt modelId="{CBCD7A73-81C8-4F5A-AF72-3350286B2F24}" type="pres">
      <dgm:prSet presAssocID="{789127CB-6B22-46AB-95EA-81CDED890708}" presName="Parent1" presStyleLbl="revTx" presStyleIdx="0" presStyleCnt="3" custScaleX="165988" custScaleY="179283" custLinFactX="-200000" custLinFactNeighborX="-200707" custLinFactNeighborY="9894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205346-358A-4FCB-9D7D-67485A47F3FC}" type="pres">
      <dgm:prSet presAssocID="{E7541E6F-C51C-4D1C-B8C1-B50B18680305}" presName="Accent2" presStyleCnt="0"/>
      <dgm:spPr/>
      <dgm:t>
        <a:bodyPr/>
        <a:lstStyle/>
        <a:p>
          <a:endParaRPr lang="en-US"/>
        </a:p>
      </dgm:t>
    </dgm:pt>
    <dgm:pt modelId="{98F06D37-DA4F-470C-99B8-43B165527286}" type="pres">
      <dgm:prSet presAssocID="{E7541E6F-C51C-4D1C-B8C1-B50B18680305}" presName="Accent" presStyleLbl="node1" presStyleIdx="1" presStyleCnt="3" custAng="14431890" custScaleX="184320" custScaleY="189573" custLinFactNeighborX="-91553" custLinFactNeighborY="18152"/>
      <dgm:spPr/>
      <dgm:t>
        <a:bodyPr/>
        <a:lstStyle/>
        <a:p>
          <a:endParaRPr lang="en-US"/>
        </a:p>
      </dgm:t>
    </dgm:pt>
    <dgm:pt modelId="{AF3CEF45-D45F-4F51-A4C5-8C31FE505521}" type="pres">
      <dgm:prSet presAssocID="{E7541E6F-C51C-4D1C-B8C1-B50B18680305}" presName="Parent2" presStyleLbl="revTx" presStyleIdx="1" presStyleCnt="3" custScaleX="174031" custLinFactX="-66565" custLinFactY="23415" custLinFactNeighborX="-100000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966F8A-52EE-4C48-A7B6-F7CD017F10BF}" type="pres">
      <dgm:prSet presAssocID="{0452269A-8A03-46B9-B299-D6C17B308316}" presName="Accent3" presStyleCnt="0"/>
      <dgm:spPr/>
      <dgm:t>
        <a:bodyPr/>
        <a:lstStyle/>
        <a:p>
          <a:endParaRPr lang="en-US"/>
        </a:p>
      </dgm:t>
    </dgm:pt>
    <dgm:pt modelId="{85CDA78B-CCC1-4C26-864D-8177A9B7C593}" type="pres">
      <dgm:prSet presAssocID="{0452269A-8A03-46B9-B299-D6C17B308316}" presName="Accent" presStyleLbl="node1" presStyleIdx="2" presStyleCnt="3" custAng="19073163" custScaleX="175891" custScaleY="180183" custLinFactNeighborX="27072" custLinFactNeighborY="-95172"/>
      <dgm:spPr/>
      <dgm:t>
        <a:bodyPr/>
        <a:lstStyle/>
        <a:p>
          <a:endParaRPr lang="en-US"/>
        </a:p>
      </dgm:t>
    </dgm:pt>
    <dgm:pt modelId="{F5BA7B62-D11E-4C55-98D5-F4303ACBE2EB}" type="pres">
      <dgm:prSet presAssocID="{0452269A-8A03-46B9-B299-D6C17B308316}" presName="Parent3" presStyleLbl="revTx" presStyleIdx="2" presStyleCnt="3" custScaleX="142393" custScaleY="190865" custLinFactY="-116128" custLinFactNeighborX="42965" custLinFactNeighborY="-2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17C8EA2-9378-43D4-99D7-0EDB72B8CD5B}" type="presOf" srcId="{789127CB-6B22-46AB-95EA-81CDED890708}" destId="{CBCD7A73-81C8-4F5A-AF72-3350286B2F24}" srcOrd="0" destOrd="0" presId="urn:microsoft.com/office/officeart/2009/layout/CircleArrowProcess"/>
    <dgm:cxn modelId="{FA9B19A0-8763-4EB1-BDF9-B5DFC116BA45}" type="presOf" srcId="{44197BCD-EFF1-418B-99D0-9B4AA421E104}" destId="{81A7EA70-7FBE-4358-951C-866936860E2F}" srcOrd="0" destOrd="0" presId="urn:microsoft.com/office/officeart/2009/layout/CircleArrowProcess"/>
    <dgm:cxn modelId="{6E4FC8FF-6581-4D1C-AB92-12F8F6A2D464}" srcId="{44197BCD-EFF1-418B-99D0-9B4AA421E104}" destId="{0452269A-8A03-46B9-B299-D6C17B308316}" srcOrd="2" destOrd="0" parTransId="{DFC9B7D0-49B6-4128-A692-75A95A6B0980}" sibTransId="{D8A6EDB0-3095-4C36-B9FC-D51B442999B4}"/>
    <dgm:cxn modelId="{0404434E-3CF9-4064-8CE7-742AD7CBF7AC}" type="presOf" srcId="{E7541E6F-C51C-4D1C-B8C1-B50B18680305}" destId="{AF3CEF45-D45F-4F51-A4C5-8C31FE505521}" srcOrd="0" destOrd="0" presId="urn:microsoft.com/office/officeart/2009/layout/CircleArrowProcess"/>
    <dgm:cxn modelId="{3FD9B745-3E08-4D40-85E6-E32F1BD633F5}" srcId="{44197BCD-EFF1-418B-99D0-9B4AA421E104}" destId="{E7541E6F-C51C-4D1C-B8C1-B50B18680305}" srcOrd="1" destOrd="0" parTransId="{51659194-FBD9-4ABD-9DAF-D1E432AF65C5}" sibTransId="{1AFE6EF6-1FEC-4422-9103-3743F8C8FE05}"/>
    <dgm:cxn modelId="{C168628D-0221-4965-A441-15BF2DF5E652}" srcId="{44197BCD-EFF1-418B-99D0-9B4AA421E104}" destId="{789127CB-6B22-46AB-95EA-81CDED890708}" srcOrd="0" destOrd="0" parTransId="{4E26C289-7670-4A90-813C-823EE67239E4}" sibTransId="{FF48D487-0A66-4DF3-A72D-671F84B880CF}"/>
    <dgm:cxn modelId="{602590A3-31F7-452D-B9ED-C32589F82382}" type="presOf" srcId="{0452269A-8A03-46B9-B299-D6C17B308316}" destId="{F5BA7B62-D11E-4C55-98D5-F4303ACBE2EB}" srcOrd="0" destOrd="0" presId="urn:microsoft.com/office/officeart/2009/layout/CircleArrowProcess"/>
    <dgm:cxn modelId="{BC569CA1-106E-46D7-B0A5-B1BD4E0DB256}" type="presParOf" srcId="{81A7EA70-7FBE-4358-951C-866936860E2F}" destId="{F1DDF503-7F53-4170-A665-B678AE4C359B}" srcOrd="0" destOrd="0" presId="urn:microsoft.com/office/officeart/2009/layout/CircleArrowProcess"/>
    <dgm:cxn modelId="{45627A0E-0F24-41B9-8028-0C435F56103F}" type="presParOf" srcId="{F1DDF503-7F53-4170-A665-B678AE4C359B}" destId="{DEC1A1B9-B292-472E-8C1D-42CD300E2925}" srcOrd="0" destOrd="0" presId="urn:microsoft.com/office/officeart/2009/layout/CircleArrowProcess"/>
    <dgm:cxn modelId="{4BAF27D2-AAAC-4165-A280-927B3EF7BB27}" type="presParOf" srcId="{81A7EA70-7FBE-4358-951C-866936860E2F}" destId="{CBCD7A73-81C8-4F5A-AF72-3350286B2F24}" srcOrd="1" destOrd="0" presId="urn:microsoft.com/office/officeart/2009/layout/CircleArrowProcess"/>
    <dgm:cxn modelId="{6B8CED5D-3F43-4989-8A1A-ED5160826CA1}" type="presParOf" srcId="{81A7EA70-7FBE-4358-951C-866936860E2F}" destId="{F4205346-358A-4FCB-9D7D-67485A47F3FC}" srcOrd="2" destOrd="0" presId="urn:microsoft.com/office/officeart/2009/layout/CircleArrowProcess"/>
    <dgm:cxn modelId="{82815A69-2859-4C9E-B0EC-C05FFBC9FE1A}" type="presParOf" srcId="{F4205346-358A-4FCB-9D7D-67485A47F3FC}" destId="{98F06D37-DA4F-470C-99B8-43B165527286}" srcOrd="0" destOrd="0" presId="urn:microsoft.com/office/officeart/2009/layout/CircleArrowProcess"/>
    <dgm:cxn modelId="{0A4CD76B-9BE1-4289-888E-2B41DB5217E6}" type="presParOf" srcId="{81A7EA70-7FBE-4358-951C-866936860E2F}" destId="{AF3CEF45-D45F-4F51-A4C5-8C31FE505521}" srcOrd="3" destOrd="0" presId="urn:microsoft.com/office/officeart/2009/layout/CircleArrowProcess"/>
    <dgm:cxn modelId="{690A0DBD-ECBE-4A38-9B11-976930AE6C60}" type="presParOf" srcId="{81A7EA70-7FBE-4358-951C-866936860E2F}" destId="{E0966F8A-52EE-4C48-A7B6-F7CD017F10BF}" srcOrd="4" destOrd="0" presId="urn:microsoft.com/office/officeart/2009/layout/CircleArrowProcess"/>
    <dgm:cxn modelId="{5E925ADA-ABFD-4EC7-B6A3-02D226D76077}" type="presParOf" srcId="{E0966F8A-52EE-4C48-A7B6-F7CD017F10BF}" destId="{85CDA78B-CCC1-4C26-864D-8177A9B7C593}" srcOrd="0" destOrd="0" presId="urn:microsoft.com/office/officeart/2009/layout/CircleArrowProcess"/>
    <dgm:cxn modelId="{E4DB5DE2-A3E6-40F6-AA61-B6D81734EC4A}" type="presParOf" srcId="{81A7EA70-7FBE-4358-951C-866936860E2F}" destId="{F5BA7B62-D11E-4C55-98D5-F4303ACBE2EB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C706BE-C08C-47EA-B05E-CF023A0C0C5E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BC5E55-8197-495D-B8F2-5309E48FC95D}">
      <dgm:prSet phldrT="[Text]" custT="1"/>
      <dgm:spPr/>
      <dgm:t>
        <a:bodyPr/>
        <a:lstStyle/>
        <a:p>
          <a:r>
            <a:rPr lang="en-US" sz="1400" dirty="0" smtClean="0"/>
            <a:t>Flipped Classroom</a:t>
          </a:r>
          <a:endParaRPr lang="en-US" sz="1400" dirty="0"/>
        </a:p>
      </dgm:t>
    </dgm:pt>
    <dgm:pt modelId="{CA0DD558-A19C-4531-AA2C-A14DE587C061}" type="parTrans" cxnId="{177C581D-9095-492E-9006-727379E44166}">
      <dgm:prSet/>
      <dgm:spPr/>
      <dgm:t>
        <a:bodyPr/>
        <a:lstStyle/>
        <a:p>
          <a:endParaRPr lang="en-US"/>
        </a:p>
      </dgm:t>
    </dgm:pt>
    <dgm:pt modelId="{9AC79F02-4E00-4592-9767-4EE76A0AC7C0}" type="sibTrans" cxnId="{177C581D-9095-492E-9006-727379E44166}">
      <dgm:prSet/>
      <dgm:spPr/>
      <dgm:t>
        <a:bodyPr/>
        <a:lstStyle/>
        <a:p>
          <a:endParaRPr lang="en-US"/>
        </a:p>
      </dgm:t>
    </dgm:pt>
    <dgm:pt modelId="{D410F9AA-7A4C-469C-BBC1-0DFFD4A266FD}">
      <dgm:prSet phldrT="[Text]" custT="1"/>
      <dgm:spPr/>
      <dgm:t>
        <a:bodyPr/>
        <a:lstStyle/>
        <a:p>
          <a:r>
            <a:rPr lang="en-US" sz="2000" dirty="0" err="1" smtClean="0"/>
            <a:t>Untuk</a:t>
          </a:r>
          <a:r>
            <a:rPr lang="en-US" sz="2000" dirty="0" smtClean="0"/>
            <a:t>  </a:t>
          </a:r>
          <a:r>
            <a:rPr lang="en-US" sz="2000" dirty="0" err="1" smtClean="0"/>
            <a:t>mengembangkan</a:t>
          </a:r>
          <a:r>
            <a:rPr lang="en-US" sz="2000" dirty="0" smtClean="0"/>
            <a:t> </a:t>
          </a:r>
          <a:r>
            <a:rPr lang="en-US" sz="2000" dirty="0" err="1" smtClean="0"/>
            <a:t>kemampuan</a:t>
          </a:r>
          <a:r>
            <a:rPr lang="en-US" sz="2000" dirty="0" smtClean="0"/>
            <a:t> </a:t>
          </a:r>
          <a:r>
            <a:rPr lang="en-US" sz="2000" dirty="0" err="1" smtClean="0"/>
            <a:t>berpikir</a:t>
          </a:r>
          <a:r>
            <a:rPr lang="en-US" sz="2000" dirty="0" smtClean="0"/>
            <a:t> </a:t>
          </a:r>
          <a:r>
            <a:rPr lang="en-US" sz="2000" dirty="0" err="1" smtClean="0"/>
            <a:t>kritis</a:t>
          </a:r>
          <a:endParaRPr lang="en-US" sz="2000" dirty="0"/>
        </a:p>
      </dgm:t>
    </dgm:pt>
    <dgm:pt modelId="{217FC6C3-AFFC-4823-8678-B220BE891B40}" type="parTrans" cxnId="{642DCD06-50A6-4845-BA80-A002A72C19B3}">
      <dgm:prSet/>
      <dgm:spPr/>
      <dgm:t>
        <a:bodyPr/>
        <a:lstStyle/>
        <a:p>
          <a:endParaRPr lang="en-US"/>
        </a:p>
      </dgm:t>
    </dgm:pt>
    <dgm:pt modelId="{88EDC54D-9A58-4942-8888-4B8EA6690FF9}" type="sibTrans" cxnId="{642DCD06-50A6-4845-BA80-A002A72C19B3}">
      <dgm:prSet/>
      <dgm:spPr/>
      <dgm:t>
        <a:bodyPr/>
        <a:lstStyle/>
        <a:p>
          <a:endParaRPr lang="en-US"/>
        </a:p>
      </dgm:t>
    </dgm:pt>
    <dgm:pt modelId="{D2272B87-8416-43D0-B188-770858A0B6D5}">
      <dgm:prSet phldrT="[Text]" custT="1"/>
      <dgm:spPr/>
      <dgm:t>
        <a:bodyPr/>
        <a:lstStyle/>
        <a:p>
          <a:r>
            <a:rPr lang="en-US" sz="1400" dirty="0" smtClean="0"/>
            <a:t>Blended Learning</a:t>
          </a:r>
          <a:endParaRPr lang="en-US" sz="1400" dirty="0"/>
        </a:p>
      </dgm:t>
    </dgm:pt>
    <dgm:pt modelId="{F736A1D1-8E73-4507-BE26-96275BCA2814}" type="parTrans" cxnId="{BFE979A5-6829-4459-BD5E-2485E7B7FD10}">
      <dgm:prSet/>
      <dgm:spPr/>
      <dgm:t>
        <a:bodyPr/>
        <a:lstStyle/>
        <a:p>
          <a:endParaRPr lang="en-US"/>
        </a:p>
      </dgm:t>
    </dgm:pt>
    <dgm:pt modelId="{79EF101E-1067-40ED-BEF3-00150ED072B0}" type="sibTrans" cxnId="{BFE979A5-6829-4459-BD5E-2485E7B7FD10}">
      <dgm:prSet/>
      <dgm:spPr/>
      <dgm:t>
        <a:bodyPr/>
        <a:lstStyle/>
        <a:p>
          <a:endParaRPr lang="en-US"/>
        </a:p>
      </dgm:t>
    </dgm:pt>
    <dgm:pt modelId="{B513C043-224E-467D-9DEA-88BE33742F81}">
      <dgm:prSet phldrT="[Text]" custT="1"/>
      <dgm:spPr/>
      <dgm:t>
        <a:bodyPr/>
        <a:lstStyle/>
        <a:p>
          <a:r>
            <a:rPr lang="en-US" sz="2000" dirty="0" err="1" smtClean="0"/>
            <a:t>Untuk</a:t>
          </a:r>
          <a:r>
            <a:rPr lang="en-US" sz="2000" dirty="0" smtClean="0"/>
            <a:t> </a:t>
          </a:r>
          <a:r>
            <a:rPr lang="en-US" sz="2000" dirty="0" err="1" smtClean="0"/>
            <a:t>mengembangkan</a:t>
          </a:r>
          <a:r>
            <a:rPr lang="en-US" sz="2000" dirty="0" smtClean="0"/>
            <a:t> </a:t>
          </a:r>
          <a:r>
            <a:rPr lang="en-US" sz="2000" dirty="0" err="1" smtClean="0"/>
            <a:t>kemampuan</a:t>
          </a:r>
          <a:r>
            <a:rPr lang="en-US" sz="2000" dirty="0" smtClean="0"/>
            <a:t> </a:t>
          </a:r>
          <a:r>
            <a:rPr lang="en-US" sz="2000" dirty="0" err="1" smtClean="0"/>
            <a:t>komunikasi</a:t>
          </a:r>
          <a:r>
            <a:rPr lang="en-US" sz="2000" dirty="0" smtClean="0"/>
            <a:t> </a:t>
          </a:r>
          <a:r>
            <a:rPr lang="en-US" sz="2000" dirty="0" err="1" smtClean="0"/>
            <a:t>dan</a:t>
          </a:r>
          <a:r>
            <a:rPr lang="en-US" sz="2000" dirty="0" smtClean="0"/>
            <a:t> </a:t>
          </a:r>
          <a:r>
            <a:rPr lang="en-US" sz="2000" dirty="0" err="1" smtClean="0"/>
            <a:t>kolaborasi</a:t>
          </a:r>
          <a:endParaRPr lang="en-US" sz="2000" dirty="0"/>
        </a:p>
      </dgm:t>
    </dgm:pt>
    <dgm:pt modelId="{6C4CC58C-53D1-437D-8A87-55606B169096}" type="parTrans" cxnId="{4B5982CF-B62D-4671-9C75-EF81D447F815}">
      <dgm:prSet/>
      <dgm:spPr/>
      <dgm:t>
        <a:bodyPr/>
        <a:lstStyle/>
        <a:p>
          <a:endParaRPr lang="en-US"/>
        </a:p>
      </dgm:t>
    </dgm:pt>
    <dgm:pt modelId="{6358C9AE-C3B9-4F80-A3DB-7C78F35F1A4D}" type="sibTrans" cxnId="{4B5982CF-B62D-4671-9C75-EF81D447F815}">
      <dgm:prSet/>
      <dgm:spPr/>
      <dgm:t>
        <a:bodyPr/>
        <a:lstStyle/>
        <a:p>
          <a:endParaRPr lang="en-US"/>
        </a:p>
      </dgm:t>
    </dgm:pt>
    <dgm:pt modelId="{20C96A83-7284-4A46-9CC9-E95D22BE08C1}">
      <dgm:prSet phldrT="[Text]" custT="1"/>
      <dgm:spPr/>
      <dgm:t>
        <a:bodyPr/>
        <a:lstStyle/>
        <a:p>
          <a:r>
            <a:rPr lang="en-US" sz="1400" b="0" dirty="0" smtClean="0"/>
            <a:t>Project Best Learning</a:t>
          </a:r>
          <a:endParaRPr lang="en-US" sz="1400" b="0" dirty="0"/>
        </a:p>
      </dgm:t>
    </dgm:pt>
    <dgm:pt modelId="{87E24852-7BE5-4B41-B247-63B12601E971}" type="parTrans" cxnId="{8531915A-C6DD-4A6E-B3E6-7E75F9B13773}">
      <dgm:prSet/>
      <dgm:spPr/>
      <dgm:t>
        <a:bodyPr/>
        <a:lstStyle/>
        <a:p>
          <a:endParaRPr lang="en-US"/>
        </a:p>
      </dgm:t>
    </dgm:pt>
    <dgm:pt modelId="{F0349128-5989-4D1B-8AD2-86B298D91AE8}" type="sibTrans" cxnId="{8531915A-C6DD-4A6E-B3E6-7E75F9B13773}">
      <dgm:prSet/>
      <dgm:spPr/>
      <dgm:t>
        <a:bodyPr/>
        <a:lstStyle/>
        <a:p>
          <a:endParaRPr lang="en-US"/>
        </a:p>
      </dgm:t>
    </dgm:pt>
    <dgm:pt modelId="{EE66E3D5-C975-4E50-A97F-CE56CD0B7834}">
      <dgm:prSet phldrT="[Text]" custT="1"/>
      <dgm:spPr/>
      <dgm:t>
        <a:bodyPr/>
        <a:lstStyle/>
        <a:p>
          <a:r>
            <a:rPr lang="en-US" sz="2000" dirty="0" err="1" smtClean="0"/>
            <a:t>Untuk</a:t>
          </a:r>
          <a:r>
            <a:rPr lang="en-US" sz="2000" dirty="0" smtClean="0"/>
            <a:t> </a:t>
          </a:r>
          <a:r>
            <a:rPr lang="en-US" sz="2000" dirty="0" err="1" smtClean="0"/>
            <a:t>membiasakan</a:t>
          </a:r>
          <a:r>
            <a:rPr lang="en-US" sz="2000" dirty="0" smtClean="0"/>
            <a:t> </a:t>
          </a:r>
          <a:r>
            <a:rPr lang="en-US" sz="2000" dirty="0" err="1" smtClean="0"/>
            <a:t>peserta</a:t>
          </a:r>
          <a:r>
            <a:rPr lang="en-US" sz="2000" dirty="0" smtClean="0"/>
            <a:t> </a:t>
          </a:r>
          <a:r>
            <a:rPr lang="en-US" sz="2000" dirty="0" err="1" smtClean="0"/>
            <a:t>didik</a:t>
          </a:r>
          <a:r>
            <a:rPr lang="en-US" sz="2000" dirty="0" smtClean="0"/>
            <a:t> </a:t>
          </a:r>
          <a:r>
            <a:rPr lang="en-US" sz="2000" dirty="0" err="1" smtClean="0"/>
            <a:t>berpikir</a:t>
          </a:r>
          <a:r>
            <a:rPr lang="en-US" sz="2000" dirty="0" smtClean="0"/>
            <a:t> </a:t>
          </a:r>
          <a:r>
            <a:rPr lang="en-US" sz="2000" dirty="0" err="1" smtClean="0"/>
            <a:t>dan</a:t>
          </a:r>
          <a:r>
            <a:rPr lang="en-US" sz="2000" dirty="0" smtClean="0"/>
            <a:t> </a:t>
          </a:r>
          <a:r>
            <a:rPr lang="en-US" sz="2000" dirty="0" err="1" smtClean="0"/>
            <a:t>bekerja</a:t>
          </a:r>
          <a:r>
            <a:rPr lang="en-US" sz="2000" dirty="0" smtClean="0"/>
            <a:t> </a:t>
          </a:r>
          <a:r>
            <a:rPr lang="en-US" sz="2000" dirty="0" err="1" smtClean="0"/>
            <a:t>kreatif</a:t>
          </a:r>
          <a:r>
            <a:rPr lang="en-US" sz="2000" dirty="0" smtClean="0"/>
            <a:t> </a:t>
          </a:r>
          <a:r>
            <a:rPr lang="en-US" sz="2000" dirty="0" err="1" smtClean="0"/>
            <a:t>dalam</a:t>
          </a:r>
          <a:r>
            <a:rPr lang="en-US" sz="2000" dirty="0" smtClean="0"/>
            <a:t> </a:t>
          </a:r>
          <a:r>
            <a:rPr lang="en-US" sz="2000" dirty="0" err="1" smtClean="0"/>
            <a:t>menyelesaikan</a:t>
          </a:r>
          <a:r>
            <a:rPr lang="en-US" sz="2000" dirty="0" smtClean="0"/>
            <a:t> </a:t>
          </a:r>
          <a:r>
            <a:rPr lang="en-US" sz="2000" dirty="0" err="1" smtClean="0"/>
            <a:t>berbagai</a:t>
          </a:r>
          <a:r>
            <a:rPr lang="en-US" sz="2000" dirty="0" smtClean="0"/>
            <a:t> </a:t>
          </a:r>
          <a:r>
            <a:rPr lang="en-US" sz="2000" dirty="0" err="1" smtClean="0"/>
            <a:t>permasalahan</a:t>
          </a:r>
          <a:endParaRPr lang="en-US" sz="2000" dirty="0"/>
        </a:p>
      </dgm:t>
    </dgm:pt>
    <dgm:pt modelId="{FD8AAB0C-0F53-44C5-BBF8-E1467C4D09AC}" type="parTrans" cxnId="{6CC7EC08-33CA-4250-A0A5-5B0EE72F5CA2}">
      <dgm:prSet/>
      <dgm:spPr/>
      <dgm:t>
        <a:bodyPr/>
        <a:lstStyle/>
        <a:p>
          <a:endParaRPr lang="en-US"/>
        </a:p>
      </dgm:t>
    </dgm:pt>
    <dgm:pt modelId="{FE680D78-EEE7-46D1-B16E-C2D2FD637CC1}" type="sibTrans" cxnId="{6CC7EC08-33CA-4250-A0A5-5B0EE72F5CA2}">
      <dgm:prSet/>
      <dgm:spPr/>
      <dgm:t>
        <a:bodyPr/>
        <a:lstStyle/>
        <a:p>
          <a:endParaRPr lang="en-US"/>
        </a:p>
      </dgm:t>
    </dgm:pt>
    <dgm:pt modelId="{0599EA2E-5AEF-47A3-89CF-E42A83C61511}" type="pres">
      <dgm:prSet presAssocID="{F9C706BE-C08C-47EA-B05E-CF023A0C0C5E}" presName="Name0" presStyleCnt="0">
        <dgm:presLayoutVars>
          <dgm:chMax/>
          <dgm:chPref/>
          <dgm:dir/>
          <dgm:animLvl val="lvl"/>
        </dgm:presLayoutVars>
      </dgm:prSet>
      <dgm:spPr/>
    </dgm:pt>
    <dgm:pt modelId="{D3FFF56B-F072-4A65-BD49-C9E000803649}" type="pres">
      <dgm:prSet presAssocID="{93BC5E55-8197-495D-B8F2-5309E48FC95D}" presName="composite" presStyleCnt="0"/>
      <dgm:spPr/>
    </dgm:pt>
    <dgm:pt modelId="{0487671B-1DC1-404F-BA80-16A7373DE45D}" type="pres">
      <dgm:prSet presAssocID="{93BC5E55-8197-495D-B8F2-5309E48FC95D}" presName="Parent1" presStyleLbl="node1" presStyleIdx="0" presStyleCnt="6" custScaleX="110224" custLinFactNeighborX="28189">
        <dgm:presLayoutVars>
          <dgm:chMax val="1"/>
          <dgm:chPref val="1"/>
          <dgm:bulletEnabled val="1"/>
        </dgm:presLayoutVars>
      </dgm:prSet>
      <dgm:spPr/>
    </dgm:pt>
    <dgm:pt modelId="{85F84588-F03B-417D-BD66-2B87DCBC9C33}" type="pres">
      <dgm:prSet presAssocID="{93BC5E55-8197-495D-B8F2-5309E48FC95D}" presName="Childtext1" presStyleLbl="revTx" presStyleIdx="0" presStyleCnt="3" custScaleX="205071" custLinFactNeighborX="89344" custLinFactNeighborY="12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E9F2E2-23A5-48A1-8D07-556A16DD2360}" type="pres">
      <dgm:prSet presAssocID="{93BC5E55-8197-495D-B8F2-5309E48FC95D}" presName="BalanceSpacing" presStyleCnt="0"/>
      <dgm:spPr/>
    </dgm:pt>
    <dgm:pt modelId="{0B120E95-DA80-4640-81FC-F35F42E16B55}" type="pres">
      <dgm:prSet presAssocID="{93BC5E55-8197-495D-B8F2-5309E48FC95D}" presName="BalanceSpacing1" presStyleCnt="0"/>
      <dgm:spPr/>
    </dgm:pt>
    <dgm:pt modelId="{24BBCD08-D9E4-4B5F-B9A5-2F5783235411}" type="pres">
      <dgm:prSet presAssocID="{9AC79F02-4E00-4592-9767-4EE76A0AC7C0}" presName="Accent1Text" presStyleLbl="node1" presStyleIdx="1" presStyleCnt="6" custScaleX="109931" custScaleY="96606" custLinFactNeighborX="4870" custLinFactNeighborY="-2359"/>
      <dgm:spPr/>
    </dgm:pt>
    <dgm:pt modelId="{ABC7254C-3B04-4CA2-A506-B7F85234591D}" type="pres">
      <dgm:prSet presAssocID="{9AC79F02-4E00-4592-9767-4EE76A0AC7C0}" presName="spaceBetweenRectangles" presStyleCnt="0"/>
      <dgm:spPr/>
    </dgm:pt>
    <dgm:pt modelId="{15990794-D3FB-4352-8835-8F5861D77B11}" type="pres">
      <dgm:prSet presAssocID="{D2272B87-8416-43D0-B188-770858A0B6D5}" presName="composite" presStyleCnt="0"/>
      <dgm:spPr/>
    </dgm:pt>
    <dgm:pt modelId="{AFD76801-5503-411B-8AE0-30046942D337}" type="pres">
      <dgm:prSet presAssocID="{D2272B87-8416-43D0-B188-770858A0B6D5}" presName="Parent1" presStyleLbl="node1" presStyleIdx="2" presStyleCnt="6" custScaleX="107987" custLinFactNeighborX="-57162">
        <dgm:presLayoutVars>
          <dgm:chMax val="1"/>
          <dgm:chPref val="1"/>
          <dgm:bulletEnabled val="1"/>
        </dgm:presLayoutVars>
      </dgm:prSet>
      <dgm:spPr/>
    </dgm:pt>
    <dgm:pt modelId="{86468E1B-0308-4D4F-B45A-9716E84DF6B3}" type="pres">
      <dgm:prSet presAssocID="{D2272B87-8416-43D0-B188-770858A0B6D5}" presName="Childtext1" presStyleLbl="revTx" presStyleIdx="1" presStyleCnt="3" custScaleX="215569" custLinFactX="-13613" custLinFactNeighborX="-100000" custLinFactNeighborY="-4064">
        <dgm:presLayoutVars>
          <dgm:chMax val="0"/>
          <dgm:chPref val="0"/>
          <dgm:bulletEnabled val="1"/>
        </dgm:presLayoutVars>
      </dgm:prSet>
      <dgm:spPr/>
    </dgm:pt>
    <dgm:pt modelId="{A0507C6C-34C0-4B0D-AEF5-6CB01426FD8B}" type="pres">
      <dgm:prSet presAssocID="{D2272B87-8416-43D0-B188-770858A0B6D5}" presName="BalanceSpacing" presStyleCnt="0"/>
      <dgm:spPr/>
    </dgm:pt>
    <dgm:pt modelId="{533F5A1D-5CF2-436A-BBD8-E31A28793E05}" type="pres">
      <dgm:prSet presAssocID="{D2272B87-8416-43D0-B188-770858A0B6D5}" presName="BalanceSpacing1" presStyleCnt="0"/>
      <dgm:spPr/>
    </dgm:pt>
    <dgm:pt modelId="{56CD1BD1-A156-4A3D-8FED-E52E1744F78C}" type="pres">
      <dgm:prSet presAssocID="{79EF101E-1067-40ED-BEF3-00150ED072B0}" presName="Accent1Text" presStyleLbl="node1" presStyleIdx="3" presStyleCnt="6" custAng="0" custScaleX="105683" custScaleY="94925" custLinFactNeighborX="-30650" custLinFactNeighborY="3709"/>
      <dgm:spPr/>
    </dgm:pt>
    <dgm:pt modelId="{3803243A-02FE-4F66-8773-E1D09364703F}" type="pres">
      <dgm:prSet presAssocID="{79EF101E-1067-40ED-BEF3-00150ED072B0}" presName="spaceBetweenRectangles" presStyleCnt="0"/>
      <dgm:spPr/>
    </dgm:pt>
    <dgm:pt modelId="{1D8174D3-7523-4A60-8DEF-39F9F5B5DABF}" type="pres">
      <dgm:prSet presAssocID="{20C96A83-7284-4A46-9CC9-E95D22BE08C1}" presName="composite" presStyleCnt="0"/>
      <dgm:spPr/>
    </dgm:pt>
    <dgm:pt modelId="{679D710B-8770-42A7-8D29-6F219D83E967}" type="pres">
      <dgm:prSet presAssocID="{20C96A83-7284-4A46-9CC9-E95D22BE08C1}" presName="Parent1" presStyleLbl="node1" presStyleIdx="4" presStyleCnt="6" custScaleX="105513" custLinFactNeighborX="40238" custLinFactNeighborY="1390">
        <dgm:presLayoutVars>
          <dgm:chMax val="1"/>
          <dgm:chPref val="1"/>
          <dgm:bulletEnabled val="1"/>
        </dgm:presLayoutVars>
      </dgm:prSet>
      <dgm:spPr/>
    </dgm:pt>
    <dgm:pt modelId="{83CBDFAE-3CAF-41F4-BBB3-4173AEDF2915}" type="pres">
      <dgm:prSet presAssocID="{20C96A83-7284-4A46-9CC9-E95D22BE08C1}" presName="Childtext1" presStyleLbl="revTx" presStyleIdx="2" presStyleCnt="3" custScaleX="245946" custScaleY="171152" custLinFactX="20982" custLinFactNeighborX="100000" custLinFactNeighborY="625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AFFE8B-B7B6-4008-B8C5-6B82F7DC07EF}" type="pres">
      <dgm:prSet presAssocID="{20C96A83-7284-4A46-9CC9-E95D22BE08C1}" presName="BalanceSpacing" presStyleCnt="0"/>
      <dgm:spPr/>
    </dgm:pt>
    <dgm:pt modelId="{7FA5C0A0-F2AA-48AF-8202-80CFDB86BBA4}" type="pres">
      <dgm:prSet presAssocID="{20C96A83-7284-4A46-9CC9-E95D22BE08C1}" presName="BalanceSpacing1" presStyleCnt="0"/>
      <dgm:spPr/>
    </dgm:pt>
    <dgm:pt modelId="{1FE22B5A-4C3C-47BF-8D44-DF15417B0DCF}" type="pres">
      <dgm:prSet presAssocID="{F0349128-5989-4D1B-8AD2-86B298D91AE8}" presName="Accent1Text" presStyleLbl="node1" presStyleIdx="5" presStyleCnt="6" custScaleX="109473" custLinFactNeighborX="25348" custLinFactNeighborY="2008"/>
      <dgm:spPr/>
    </dgm:pt>
  </dgm:ptLst>
  <dgm:cxnLst>
    <dgm:cxn modelId="{4557C0F6-1E19-4D59-8EBA-535256D24CE1}" type="presOf" srcId="{F0349128-5989-4D1B-8AD2-86B298D91AE8}" destId="{1FE22B5A-4C3C-47BF-8D44-DF15417B0DCF}" srcOrd="0" destOrd="0" presId="urn:microsoft.com/office/officeart/2008/layout/AlternatingHexagons"/>
    <dgm:cxn modelId="{4B5982CF-B62D-4671-9C75-EF81D447F815}" srcId="{D2272B87-8416-43D0-B188-770858A0B6D5}" destId="{B513C043-224E-467D-9DEA-88BE33742F81}" srcOrd="0" destOrd="0" parTransId="{6C4CC58C-53D1-437D-8A87-55606B169096}" sibTransId="{6358C9AE-C3B9-4F80-A3DB-7C78F35F1A4D}"/>
    <dgm:cxn modelId="{8531915A-C6DD-4A6E-B3E6-7E75F9B13773}" srcId="{F9C706BE-C08C-47EA-B05E-CF023A0C0C5E}" destId="{20C96A83-7284-4A46-9CC9-E95D22BE08C1}" srcOrd="2" destOrd="0" parTransId="{87E24852-7BE5-4B41-B247-63B12601E971}" sibTransId="{F0349128-5989-4D1B-8AD2-86B298D91AE8}"/>
    <dgm:cxn modelId="{642DCD06-50A6-4845-BA80-A002A72C19B3}" srcId="{93BC5E55-8197-495D-B8F2-5309E48FC95D}" destId="{D410F9AA-7A4C-469C-BBC1-0DFFD4A266FD}" srcOrd="0" destOrd="0" parTransId="{217FC6C3-AFFC-4823-8678-B220BE891B40}" sibTransId="{88EDC54D-9A58-4942-8888-4B8EA6690FF9}"/>
    <dgm:cxn modelId="{BFE979A5-6829-4459-BD5E-2485E7B7FD10}" srcId="{F9C706BE-C08C-47EA-B05E-CF023A0C0C5E}" destId="{D2272B87-8416-43D0-B188-770858A0B6D5}" srcOrd="1" destOrd="0" parTransId="{F736A1D1-8E73-4507-BE26-96275BCA2814}" sibTransId="{79EF101E-1067-40ED-BEF3-00150ED072B0}"/>
    <dgm:cxn modelId="{82EA8EEB-8701-4674-BD08-6BBDCA079B85}" type="presOf" srcId="{9AC79F02-4E00-4592-9767-4EE76A0AC7C0}" destId="{24BBCD08-D9E4-4B5F-B9A5-2F5783235411}" srcOrd="0" destOrd="0" presId="urn:microsoft.com/office/officeart/2008/layout/AlternatingHexagons"/>
    <dgm:cxn modelId="{F0E84EB4-81B8-49A7-BE7E-BD6E54F736A1}" type="presOf" srcId="{93BC5E55-8197-495D-B8F2-5309E48FC95D}" destId="{0487671B-1DC1-404F-BA80-16A7373DE45D}" srcOrd="0" destOrd="0" presId="urn:microsoft.com/office/officeart/2008/layout/AlternatingHexagons"/>
    <dgm:cxn modelId="{A358AC46-F965-473A-BA72-B1E40CCDE5FF}" type="presOf" srcId="{F9C706BE-C08C-47EA-B05E-CF023A0C0C5E}" destId="{0599EA2E-5AEF-47A3-89CF-E42A83C61511}" srcOrd="0" destOrd="0" presId="urn:microsoft.com/office/officeart/2008/layout/AlternatingHexagons"/>
    <dgm:cxn modelId="{32179F84-001E-43E3-8839-BDBC4F0B2C8E}" type="presOf" srcId="{B513C043-224E-467D-9DEA-88BE33742F81}" destId="{86468E1B-0308-4D4F-B45A-9716E84DF6B3}" srcOrd="0" destOrd="0" presId="urn:microsoft.com/office/officeart/2008/layout/AlternatingHexagons"/>
    <dgm:cxn modelId="{27B6F7E6-D6D4-4327-B5ED-2FBB0442AF03}" type="presOf" srcId="{79EF101E-1067-40ED-BEF3-00150ED072B0}" destId="{56CD1BD1-A156-4A3D-8FED-E52E1744F78C}" srcOrd="0" destOrd="0" presId="urn:microsoft.com/office/officeart/2008/layout/AlternatingHexagons"/>
    <dgm:cxn modelId="{6CC7EC08-33CA-4250-A0A5-5B0EE72F5CA2}" srcId="{20C96A83-7284-4A46-9CC9-E95D22BE08C1}" destId="{EE66E3D5-C975-4E50-A97F-CE56CD0B7834}" srcOrd="0" destOrd="0" parTransId="{FD8AAB0C-0F53-44C5-BBF8-E1467C4D09AC}" sibTransId="{FE680D78-EEE7-46D1-B16E-C2D2FD637CC1}"/>
    <dgm:cxn modelId="{03F6BBAE-A7B8-49A2-B77C-25EB92C07928}" type="presOf" srcId="{EE66E3D5-C975-4E50-A97F-CE56CD0B7834}" destId="{83CBDFAE-3CAF-41F4-BBB3-4173AEDF2915}" srcOrd="0" destOrd="0" presId="urn:microsoft.com/office/officeart/2008/layout/AlternatingHexagons"/>
    <dgm:cxn modelId="{CDB75958-A6AE-4F07-8579-E88700467765}" type="presOf" srcId="{20C96A83-7284-4A46-9CC9-E95D22BE08C1}" destId="{679D710B-8770-42A7-8D29-6F219D83E967}" srcOrd="0" destOrd="0" presId="urn:microsoft.com/office/officeart/2008/layout/AlternatingHexagons"/>
    <dgm:cxn modelId="{B535D28F-36E0-4BF9-A937-D73B897922CE}" type="presOf" srcId="{D410F9AA-7A4C-469C-BBC1-0DFFD4A266FD}" destId="{85F84588-F03B-417D-BD66-2B87DCBC9C33}" srcOrd="0" destOrd="0" presId="urn:microsoft.com/office/officeart/2008/layout/AlternatingHexagons"/>
    <dgm:cxn modelId="{177C581D-9095-492E-9006-727379E44166}" srcId="{F9C706BE-C08C-47EA-B05E-CF023A0C0C5E}" destId="{93BC5E55-8197-495D-B8F2-5309E48FC95D}" srcOrd="0" destOrd="0" parTransId="{CA0DD558-A19C-4531-AA2C-A14DE587C061}" sibTransId="{9AC79F02-4E00-4592-9767-4EE76A0AC7C0}"/>
    <dgm:cxn modelId="{A80DEAD1-B4A3-45E7-9F3F-24B4BB8006F4}" type="presOf" srcId="{D2272B87-8416-43D0-B188-770858A0B6D5}" destId="{AFD76801-5503-411B-8AE0-30046942D337}" srcOrd="0" destOrd="0" presId="urn:microsoft.com/office/officeart/2008/layout/AlternatingHexagons"/>
    <dgm:cxn modelId="{DEAEA869-B131-4654-B651-134A5CEB020D}" type="presParOf" srcId="{0599EA2E-5AEF-47A3-89CF-E42A83C61511}" destId="{D3FFF56B-F072-4A65-BD49-C9E000803649}" srcOrd="0" destOrd="0" presId="urn:microsoft.com/office/officeart/2008/layout/AlternatingHexagons"/>
    <dgm:cxn modelId="{CE71AE90-6F12-4E7D-B4C1-D7B5A5607E9A}" type="presParOf" srcId="{D3FFF56B-F072-4A65-BD49-C9E000803649}" destId="{0487671B-1DC1-404F-BA80-16A7373DE45D}" srcOrd="0" destOrd="0" presId="urn:microsoft.com/office/officeart/2008/layout/AlternatingHexagons"/>
    <dgm:cxn modelId="{125CE81F-BF7A-468D-ABEE-33E324BD174E}" type="presParOf" srcId="{D3FFF56B-F072-4A65-BD49-C9E000803649}" destId="{85F84588-F03B-417D-BD66-2B87DCBC9C33}" srcOrd="1" destOrd="0" presId="urn:microsoft.com/office/officeart/2008/layout/AlternatingHexagons"/>
    <dgm:cxn modelId="{29D8D1BC-0388-4FE4-849B-35E29C1BEC29}" type="presParOf" srcId="{D3FFF56B-F072-4A65-BD49-C9E000803649}" destId="{54E9F2E2-23A5-48A1-8D07-556A16DD2360}" srcOrd="2" destOrd="0" presId="urn:microsoft.com/office/officeart/2008/layout/AlternatingHexagons"/>
    <dgm:cxn modelId="{4289BD24-DA34-46E1-BDA2-5FD2683881A1}" type="presParOf" srcId="{D3FFF56B-F072-4A65-BD49-C9E000803649}" destId="{0B120E95-DA80-4640-81FC-F35F42E16B55}" srcOrd="3" destOrd="0" presId="urn:microsoft.com/office/officeart/2008/layout/AlternatingHexagons"/>
    <dgm:cxn modelId="{B972DFD5-E109-42AA-8978-430E7A13AABB}" type="presParOf" srcId="{D3FFF56B-F072-4A65-BD49-C9E000803649}" destId="{24BBCD08-D9E4-4B5F-B9A5-2F5783235411}" srcOrd="4" destOrd="0" presId="urn:microsoft.com/office/officeart/2008/layout/AlternatingHexagons"/>
    <dgm:cxn modelId="{5105C30E-6296-464A-BF23-FD06C6E4AF9A}" type="presParOf" srcId="{0599EA2E-5AEF-47A3-89CF-E42A83C61511}" destId="{ABC7254C-3B04-4CA2-A506-B7F85234591D}" srcOrd="1" destOrd="0" presId="urn:microsoft.com/office/officeart/2008/layout/AlternatingHexagons"/>
    <dgm:cxn modelId="{2FDEF847-E6EA-44B6-AD94-A5D8F69C4F10}" type="presParOf" srcId="{0599EA2E-5AEF-47A3-89CF-E42A83C61511}" destId="{15990794-D3FB-4352-8835-8F5861D77B11}" srcOrd="2" destOrd="0" presId="urn:microsoft.com/office/officeart/2008/layout/AlternatingHexagons"/>
    <dgm:cxn modelId="{7B330F54-8EE7-4D53-AE5F-E8C0EED61DE8}" type="presParOf" srcId="{15990794-D3FB-4352-8835-8F5861D77B11}" destId="{AFD76801-5503-411B-8AE0-30046942D337}" srcOrd="0" destOrd="0" presId="urn:microsoft.com/office/officeart/2008/layout/AlternatingHexagons"/>
    <dgm:cxn modelId="{51BA9821-EA59-480E-A14E-92D507524982}" type="presParOf" srcId="{15990794-D3FB-4352-8835-8F5861D77B11}" destId="{86468E1B-0308-4D4F-B45A-9716E84DF6B3}" srcOrd="1" destOrd="0" presId="urn:microsoft.com/office/officeart/2008/layout/AlternatingHexagons"/>
    <dgm:cxn modelId="{72D58272-CBBB-4F78-944C-7245859F5CFB}" type="presParOf" srcId="{15990794-D3FB-4352-8835-8F5861D77B11}" destId="{A0507C6C-34C0-4B0D-AEF5-6CB01426FD8B}" srcOrd="2" destOrd="0" presId="urn:microsoft.com/office/officeart/2008/layout/AlternatingHexagons"/>
    <dgm:cxn modelId="{4CADB0BF-F8E1-47F1-9724-8FCCEC447690}" type="presParOf" srcId="{15990794-D3FB-4352-8835-8F5861D77B11}" destId="{533F5A1D-5CF2-436A-BBD8-E31A28793E05}" srcOrd="3" destOrd="0" presId="urn:microsoft.com/office/officeart/2008/layout/AlternatingHexagons"/>
    <dgm:cxn modelId="{C0D54802-75DC-4EB1-8A5B-7AAC4F985050}" type="presParOf" srcId="{15990794-D3FB-4352-8835-8F5861D77B11}" destId="{56CD1BD1-A156-4A3D-8FED-E52E1744F78C}" srcOrd="4" destOrd="0" presId="urn:microsoft.com/office/officeart/2008/layout/AlternatingHexagons"/>
    <dgm:cxn modelId="{3346FF8D-628A-43FF-8D7D-7EB857216FBA}" type="presParOf" srcId="{0599EA2E-5AEF-47A3-89CF-E42A83C61511}" destId="{3803243A-02FE-4F66-8773-E1D09364703F}" srcOrd="3" destOrd="0" presId="urn:microsoft.com/office/officeart/2008/layout/AlternatingHexagons"/>
    <dgm:cxn modelId="{38B552D2-14F3-4CAD-B35D-6F8B0ACA8756}" type="presParOf" srcId="{0599EA2E-5AEF-47A3-89CF-E42A83C61511}" destId="{1D8174D3-7523-4A60-8DEF-39F9F5B5DABF}" srcOrd="4" destOrd="0" presId="urn:microsoft.com/office/officeart/2008/layout/AlternatingHexagons"/>
    <dgm:cxn modelId="{76D58766-E90D-4861-B477-81212C1BA63D}" type="presParOf" srcId="{1D8174D3-7523-4A60-8DEF-39F9F5B5DABF}" destId="{679D710B-8770-42A7-8D29-6F219D83E967}" srcOrd="0" destOrd="0" presId="urn:microsoft.com/office/officeart/2008/layout/AlternatingHexagons"/>
    <dgm:cxn modelId="{5745B7D0-0A87-4F49-9AA3-08CE181B096D}" type="presParOf" srcId="{1D8174D3-7523-4A60-8DEF-39F9F5B5DABF}" destId="{83CBDFAE-3CAF-41F4-BBB3-4173AEDF2915}" srcOrd="1" destOrd="0" presId="urn:microsoft.com/office/officeart/2008/layout/AlternatingHexagons"/>
    <dgm:cxn modelId="{CF51A4DF-3AC1-4005-A48B-70B452B0C4B0}" type="presParOf" srcId="{1D8174D3-7523-4A60-8DEF-39F9F5B5DABF}" destId="{50AFFE8B-B7B6-4008-B8C5-6B82F7DC07EF}" srcOrd="2" destOrd="0" presId="urn:microsoft.com/office/officeart/2008/layout/AlternatingHexagons"/>
    <dgm:cxn modelId="{17D162A2-3455-4260-8CA7-1D54E11614B3}" type="presParOf" srcId="{1D8174D3-7523-4A60-8DEF-39F9F5B5DABF}" destId="{7FA5C0A0-F2AA-48AF-8202-80CFDB86BBA4}" srcOrd="3" destOrd="0" presId="urn:microsoft.com/office/officeart/2008/layout/AlternatingHexagons"/>
    <dgm:cxn modelId="{C3B80025-E7EA-4E72-AF8C-2331FF3F4997}" type="presParOf" srcId="{1D8174D3-7523-4A60-8DEF-39F9F5B5DABF}" destId="{1FE22B5A-4C3C-47BF-8D44-DF15417B0DCF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40B44E-8B38-4B77-8B1C-E6E9FDEC5A4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B4945FB9-848E-462D-8D8D-57231BB97E21}">
      <dgm:prSet phldrT="[Text]"/>
      <dgm:spPr/>
      <dgm:t>
        <a:bodyPr/>
        <a:lstStyle/>
        <a:p>
          <a:r>
            <a:rPr lang="en-US" dirty="0" err="1" smtClean="0"/>
            <a:t>Inisiatif</a:t>
          </a:r>
          <a:r>
            <a:rPr lang="en-US" dirty="0" smtClean="0"/>
            <a:t> </a:t>
          </a:r>
          <a:r>
            <a:rPr lang="en-US" dirty="0" err="1" smtClean="0"/>
            <a:t>penting</a:t>
          </a:r>
          <a:r>
            <a:rPr lang="en-US" dirty="0" smtClean="0"/>
            <a:t> </a:t>
          </a:r>
          <a:r>
            <a:rPr lang="en-US" dirty="0" err="1" smtClean="0"/>
            <a:t>sbg</a:t>
          </a:r>
          <a:r>
            <a:rPr lang="en-US" dirty="0" smtClean="0"/>
            <a:t> </a:t>
          </a:r>
          <a:r>
            <a:rPr lang="en-US" dirty="0" err="1" smtClean="0"/>
            <a:t>implementasi</a:t>
          </a:r>
          <a:r>
            <a:rPr lang="en-US" dirty="0" smtClean="0"/>
            <a:t> G Suite </a:t>
          </a:r>
          <a:r>
            <a:rPr lang="en-US" dirty="0" err="1" smtClean="0"/>
            <a:t>terbesar</a:t>
          </a:r>
          <a:r>
            <a:rPr lang="en-US" dirty="0" smtClean="0"/>
            <a:t> </a:t>
          </a:r>
          <a:r>
            <a:rPr lang="en-US" dirty="0" err="1" smtClean="0"/>
            <a:t>secara</a:t>
          </a:r>
          <a:r>
            <a:rPr lang="en-US" dirty="0" smtClean="0"/>
            <a:t> global</a:t>
          </a:r>
          <a:endParaRPr lang="en-US" dirty="0"/>
        </a:p>
      </dgm:t>
    </dgm:pt>
    <dgm:pt modelId="{DFE16E94-565F-460C-8FF6-B07D971DA712}" type="parTrans" cxnId="{ADC5AC3F-F4C6-46E4-8FD3-40F04F3D21DB}">
      <dgm:prSet/>
      <dgm:spPr/>
      <dgm:t>
        <a:bodyPr/>
        <a:lstStyle/>
        <a:p>
          <a:endParaRPr lang="en-US"/>
        </a:p>
      </dgm:t>
    </dgm:pt>
    <dgm:pt modelId="{4CE6A913-1377-4B87-8C2D-1336DFAE79E8}" type="sibTrans" cxnId="{ADC5AC3F-F4C6-46E4-8FD3-40F04F3D21DB}">
      <dgm:prSet/>
      <dgm:spPr/>
      <dgm:t>
        <a:bodyPr/>
        <a:lstStyle/>
        <a:p>
          <a:endParaRPr lang="en-US"/>
        </a:p>
      </dgm:t>
    </dgm:pt>
    <dgm:pt modelId="{51797886-9E82-40C0-8A0E-AA9D0138DCBC}">
      <dgm:prSet phldrT="[Text]"/>
      <dgm:spPr/>
      <dgm:t>
        <a:bodyPr/>
        <a:lstStyle/>
        <a:p>
          <a:r>
            <a:rPr lang="en-US" dirty="0" smtClean="0"/>
            <a:t>Guru madrasah </a:t>
          </a:r>
          <a:r>
            <a:rPr lang="en-US" dirty="0" err="1" smtClean="0"/>
            <a:t>sbg</a:t>
          </a:r>
          <a:r>
            <a:rPr lang="en-US" dirty="0" smtClean="0"/>
            <a:t> </a:t>
          </a:r>
          <a:r>
            <a:rPr lang="en-US" dirty="0" err="1" smtClean="0"/>
            <a:t>pengguna</a:t>
          </a:r>
          <a:r>
            <a:rPr lang="en-US" dirty="0" smtClean="0"/>
            <a:t> G Suite for education paling </a:t>
          </a:r>
          <a:r>
            <a:rPr lang="en-US" dirty="0" err="1" smtClean="0"/>
            <a:t>kreatif</a:t>
          </a:r>
          <a:r>
            <a:rPr lang="en-US" dirty="0" smtClean="0"/>
            <a:t> &amp; </a:t>
          </a:r>
          <a:r>
            <a:rPr lang="en-US" dirty="0" err="1" smtClean="0"/>
            <a:t>antusias</a:t>
          </a:r>
          <a:endParaRPr lang="en-US" dirty="0"/>
        </a:p>
      </dgm:t>
    </dgm:pt>
    <dgm:pt modelId="{A4FF7316-92A5-4D0C-8173-49148358FB82}" type="parTrans" cxnId="{C3814A0D-95E8-450E-A960-0E60B683B95C}">
      <dgm:prSet/>
      <dgm:spPr/>
      <dgm:t>
        <a:bodyPr/>
        <a:lstStyle/>
        <a:p>
          <a:endParaRPr lang="en-US"/>
        </a:p>
      </dgm:t>
    </dgm:pt>
    <dgm:pt modelId="{B96A99BC-9422-47EF-BED9-9C3ECA061951}" type="sibTrans" cxnId="{C3814A0D-95E8-450E-A960-0E60B683B95C}">
      <dgm:prSet/>
      <dgm:spPr/>
      <dgm:t>
        <a:bodyPr/>
        <a:lstStyle/>
        <a:p>
          <a:endParaRPr lang="en-US"/>
        </a:p>
      </dgm:t>
    </dgm:pt>
    <dgm:pt modelId="{24953B22-0900-48AC-85EC-310030D04247}">
      <dgm:prSet phldrT="[Text]"/>
      <dgm:spPr/>
      <dgm:t>
        <a:bodyPr/>
        <a:lstStyle/>
        <a:p>
          <a:r>
            <a:rPr lang="en-US" dirty="0" err="1" smtClean="0"/>
            <a:t>Energi</a:t>
          </a:r>
          <a:r>
            <a:rPr lang="en-US" dirty="0" smtClean="0"/>
            <a:t> para guru </a:t>
          </a:r>
          <a:r>
            <a:rPr lang="en-US" dirty="0" err="1" smtClean="0"/>
            <a:t>penting</a:t>
          </a:r>
          <a:r>
            <a:rPr lang="en-US" dirty="0" smtClean="0"/>
            <a:t> </a:t>
          </a:r>
          <a:r>
            <a:rPr lang="en-US" dirty="0" err="1" smtClean="0"/>
            <a:t>dalam</a:t>
          </a:r>
          <a:r>
            <a:rPr lang="en-US" dirty="0" smtClean="0"/>
            <a:t> proses </a:t>
          </a:r>
          <a:r>
            <a:rPr lang="en-US" dirty="0" err="1" smtClean="0"/>
            <a:t>transisi</a:t>
          </a:r>
          <a:r>
            <a:rPr lang="en-US" dirty="0" smtClean="0"/>
            <a:t> PJJ </a:t>
          </a:r>
          <a:r>
            <a:rPr lang="en-US" dirty="0" err="1" smtClean="0"/>
            <a:t>bagi</a:t>
          </a:r>
          <a:r>
            <a:rPr lang="en-US" dirty="0" smtClean="0"/>
            <a:t> </a:t>
          </a:r>
          <a:r>
            <a:rPr lang="en-US" dirty="0" err="1" smtClean="0"/>
            <a:t>jutaan</a:t>
          </a:r>
          <a:r>
            <a:rPr lang="en-US" dirty="0" smtClean="0"/>
            <a:t> </a:t>
          </a:r>
          <a:r>
            <a:rPr lang="en-US" dirty="0" err="1" smtClean="0"/>
            <a:t>siswa</a:t>
          </a:r>
          <a:r>
            <a:rPr lang="en-US" dirty="0" smtClean="0"/>
            <a:t> di Indonesia</a:t>
          </a:r>
          <a:endParaRPr lang="en-US" dirty="0"/>
        </a:p>
      </dgm:t>
    </dgm:pt>
    <dgm:pt modelId="{4CD7C145-F3DA-4475-8908-EB2F0241B19F}" type="parTrans" cxnId="{65148DC6-CF9C-485A-B676-3D251D8CFB7C}">
      <dgm:prSet/>
      <dgm:spPr/>
      <dgm:t>
        <a:bodyPr/>
        <a:lstStyle/>
        <a:p>
          <a:endParaRPr lang="en-US"/>
        </a:p>
      </dgm:t>
    </dgm:pt>
    <dgm:pt modelId="{CC0045BC-2BB2-496B-83C5-5EA3B99A95DF}" type="sibTrans" cxnId="{65148DC6-CF9C-485A-B676-3D251D8CFB7C}">
      <dgm:prSet/>
      <dgm:spPr/>
      <dgm:t>
        <a:bodyPr/>
        <a:lstStyle/>
        <a:p>
          <a:endParaRPr lang="en-US"/>
        </a:p>
      </dgm:t>
    </dgm:pt>
    <dgm:pt modelId="{D370D4F8-7BCE-4B75-B2F9-7BA651ADC516}">
      <dgm:prSet/>
      <dgm:spPr/>
      <dgm:t>
        <a:bodyPr/>
        <a:lstStyle/>
        <a:p>
          <a:r>
            <a:rPr lang="en-US" dirty="0" err="1" smtClean="0"/>
            <a:t>Harapan</a:t>
          </a:r>
          <a:r>
            <a:rPr lang="en-US" dirty="0" smtClean="0"/>
            <a:t> </a:t>
          </a:r>
          <a:r>
            <a:rPr lang="en-US" dirty="0" err="1" smtClean="0"/>
            <a:t>banyak</a:t>
          </a:r>
          <a:r>
            <a:rPr lang="en-US" dirty="0" smtClean="0"/>
            <a:t> </a:t>
          </a:r>
          <a:r>
            <a:rPr lang="en-US" dirty="0" err="1" smtClean="0"/>
            <a:t>membantu</a:t>
          </a:r>
          <a:r>
            <a:rPr lang="en-US" dirty="0" smtClean="0"/>
            <a:t>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banyak</a:t>
          </a:r>
          <a:r>
            <a:rPr lang="en-US" dirty="0" smtClean="0"/>
            <a:t> </a:t>
          </a:r>
          <a:r>
            <a:rPr lang="en-US" dirty="0" err="1" smtClean="0"/>
            <a:t>siswa</a:t>
          </a:r>
          <a:r>
            <a:rPr lang="en-US" dirty="0" smtClean="0"/>
            <a:t> </a:t>
          </a:r>
          <a:r>
            <a:rPr lang="en-US" dirty="0" err="1" smtClean="0"/>
            <a:t>terus</a:t>
          </a:r>
          <a:r>
            <a:rPr lang="en-US" dirty="0" smtClean="0"/>
            <a:t>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belajar</a:t>
          </a:r>
          <a:r>
            <a:rPr lang="en-US" dirty="0" smtClean="0"/>
            <a:t> di masa </a:t>
          </a:r>
          <a:r>
            <a:rPr lang="en-US" dirty="0" err="1" smtClean="0"/>
            <a:t>sulit</a:t>
          </a:r>
          <a:endParaRPr lang="en-US" dirty="0"/>
        </a:p>
      </dgm:t>
    </dgm:pt>
    <dgm:pt modelId="{CC53DD9C-C2BC-4355-BAC7-A777A75D9264}" type="parTrans" cxnId="{BA1DB975-CB0A-493A-8769-EB9B445B0A3C}">
      <dgm:prSet/>
      <dgm:spPr/>
      <dgm:t>
        <a:bodyPr/>
        <a:lstStyle/>
        <a:p>
          <a:endParaRPr lang="en-US"/>
        </a:p>
      </dgm:t>
    </dgm:pt>
    <dgm:pt modelId="{53AACA49-1964-429F-ABDC-65027572242C}" type="sibTrans" cxnId="{BA1DB975-CB0A-493A-8769-EB9B445B0A3C}">
      <dgm:prSet/>
      <dgm:spPr/>
      <dgm:t>
        <a:bodyPr/>
        <a:lstStyle/>
        <a:p>
          <a:endParaRPr lang="en-US"/>
        </a:p>
      </dgm:t>
    </dgm:pt>
    <dgm:pt modelId="{5E3F085D-3A8E-41EC-899D-152215DECEF8}" type="pres">
      <dgm:prSet presAssocID="{3E40B44E-8B38-4B77-8B1C-E6E9FDEC5A4E}" presName="linearFlow" presStyleCnt="0">
        <dgm:presLayoutVars>
          <dgm:dir/>
          <dgm:resizeHandles val="exact"/>
        </dgm:presLayoutVars>
      </dgm:prSet>
      <dgm:spPr/>
    </dgm:pt>
    <dgm:pt modelId="{492EBC77-4AA1-4744-B2DB-9E5949B70A34}" type="pres">
      <dgm:prSet presAssocID="{B4945FB9-848E-462D-8D8D-57231BB97E21}" presName="composite" presStyleCnt="0"/>
      <dgm:spPr/>
    </dgm:pt>
    <dgm:pt modelId="{A10C747C-421F-43EB-B79B-D14BE0F1AB81}" type="pres">
      <dgm:prSet presAssocID="{B4945FB9-848E-462D-8D8D-57231BB97E21}" presName="imgShp" presStyleLbl="fgImgPlace1" presStyleIdx="0" presStyleCnt="4"/>
      <dgm:spPr/>
    </dgm:pt>
    <dgm:pt modelId="{50F842A5-508F-4BF0-8939-B6D00430120C}" type="pres">
      <dgm:prSet presAssocID="{B4945FB9-848E-462D-8D8D-57231BB97E21}" presName="txShp" presStyleLbl="node1" presStyleIdx="0" presStyleCnt="4">
        <dgm:presLayoutVars>
          <dgm:bulletEnabled val="1"/>
        </dgm:presLayoutVars>
      </dgm:prSet>
      <dgm:spPr/>
    </dgm:pt>
    <dgm:pt modelId="{A79E92E2-EC36-4290-B63E-8EFE0B5AE827}" type="pres">
      <dgm:prSet presAssocID="{4CE6A913-1377-4B87-8C2D-1336DFAE79E8}" presName="spacing" presStyleCnt="0"/>
      <dgm:spPr/>
    </dgm:pt>
    <dgm:pt modelId="{4CD2EC73-4409-4D65-B893-DFA6DE8F3E80}" type="pres">
      <dgm:prSet presAssocID="{51797886-9E82-40C0-8A0E-AA9D0138DCBC}" presName="composite" presStyleCnt="0"/>
      <dgm:spPr/>
    </dgm:pt>
    <dgm:pt modelId="{CCDAEA6B-AC5A-4B3C-9E55-2A4FCCF10FD9}" type="pres">
      <dgm:prSet presAssocID="{51797886-9E82-40C0-8A0E-AA9D0138DCBC}" presName="imgShp" presStyleLbl="fgImgPlace1" presStyleIdx="1" presStyleCnt="4"/>
      <dgm:spPr/>
    </dgm:pt>
    <dgm:pt modelId="{0BCD6915-7C4E-4A66-8AC3-E4A433E9601D}" type="pres">
      <dgm:prSet presAssocID="{51797886-9E82-40C0-8A0E-AA9D0138DCBC}" presName="txShp" presStyleLbl="node1" presStyleIdx="1" presStyleCnt="4">
        <dgm:presLayoutVars>
          <dgm:bulletEnabled val="1"/>
        </dgm:presLayoutVars>
      </dgm:prSet>
      <dgm:spPr/>
    </dgm:pt>
    <dgm:pt modelId="{0D26F7F8-1E14-4A02-AB28-41367F22A396}" type="pres">
      <dgm:prSet presAssocID="{B96A99BC-9422-47EF-BED9-9C3ECA061951}" presName="spacing" presStyleCnt="0"/>
      <dgm:spPr/>
    </dgm:pt>
    <dgm:pt modelId="{90AD70E0-E086-46BC-BF69-5F85E466E4EE}" type="pres">
      <dgm:prSet presAssocID="{24953B22-0900-48AC-85EC-310030D04247}" presName="composite" presStyleCnt="0"/>
      <dgm:spPr/>
    </dgm:pt>
    <dgm:pt modelId="{A74A68C9-DC64-4876-89DF-A2207859709F}" type="pres">
      <dgm:prSet presAssocID="{24953B22-0900-48AC-85EC-310030D04247}" presName="imgShp" presStyleLbl="fgImgPlace1" presStyleIdx="2" presStyleCnt="4"/>
      <dgm:spPr/>
    </dgm:pt>
    <dgm:pt modelId="{7CE61522-302E-4058-9228-C1E9935EF1A3}" type="pres">
      <dgm:prSet presAssocID="{24953B22-0900-48AC-85EC-310030D04247}" presName="txShp" presStyleLbl="node1" presStyleIdx="2" presStyleCnt="4" custLinFactNeighborX="-7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AD37DA-F793-4212-A466-2F181651A931}" type="pres">
      <dgm:prSet presAssocID="{CC0045BC-2BB2-496B-83C5-5EA3B99A95DF}" presName="spacing" presStyleCnt="0"/>
      <dgm:spPr/>
    </dgm:pt>
    <dgm:pt modelId="{7E0A39FC-240D-44F1-A15D-164407CE2E13}" type="pres">
      <dgm:prSet presAssocID="{D370D4F8-7BCE-4B75-B2F9-7BA651ADC516}" presName="composite" presStyleCnt="0"/>
      <dgm:spPr/>
    </dgm:pt>
    <dgm:pt modelId="{160ABAC8-9DB4-4EFC-9606-B82A547A8202}" type="pres">
      <dgm:prSet presAssocID="{D370D4F8-7BCE-4B75-B2F9-7BA651ADC516}" presName="imgShp" presStyleLbl="fgImgPlace1" presStyleIdx="3" presStyleCnt="4"/>
      <dgm:spPr/>
    </dgm:pt>
    <dgm:pt modelId="{75210FF0-F161-4C16-B962-69DF8FD899EC}" type="pres">
      <dgm:prSet presAssocID="{D370D4F8-7BCE-4B75-B2F9-7BA651ADC516}" presName="txShp" presStyleLbl="node1" presStyleIdx="3" presStyleCnt="4">
        <dgm:presLayoutVars>
          <dgm:bulletEnabled val="1"/>
        </dgm:presLayoutVars>
      </dgm:prSet>
      <dgm:spPr/>
    </dgm:pt>
  </dgm:ptLst>
  <dgm:cxnLst>
    <dgm:cxn modelId="{686C1DF2-23CE-4822-B302-5F85A898562F}" type="presOf" srcId="{24953B22-0900-48AC-85EC-310030D04247}" destId="{7CE61522-302E-4058-9228-C1E9935EF1A3}" srcOrd="0" destOrd="0" presId="urn:microsoft.com/office/officeart/2005/8/layout/vList3"/>
    <dgm:cxn modelId="{116700C2-38A2-4ED3-AD08-87D9B991DA82}" type="presOf" srcId="{51797886-9E82-40C0-8A0E-AA9D0138DCBC}" destId="{0BCD6915-7C4E-4A66-8AC3-E4A433E9601D}" srcOrd="0" destOrd="0" presId="urn:microsoft.com/office/officeart/2005/8/layout/vList3"/>
    <dgm:cxn modelId="{C3814A0D-95E8-450E-A960-0E60B683B95C}" srcId="{3E40B44E-8B38-4B77-8B1C-E6E9FDEC5A4E}" destId="{51797886-9E82-40C0-8A0E-AA9D0138DCBC}" srcOrd="1" destOrd="0" parTransId="{A4FF7316-92A5-4D0C-8173-49148358FB82}" sibTransId="{B96A99BC-9422-47EF-BED9-9C3ECA061951}"/>
    <dgm:cxn modelId="{65148DC6-CF9C-485A-B676-3D251D8CFB7C}" srcId="{3E40B44E-8B38-4B77-8B1C-E6E9FDEC5A4E}" destId="{24953B22-0900-48AC-85EC-310030D04247}" srcOrd="2" destOrd="0" parTransId="{4CD7C145-F3DA-4475-8908-EB2F0241B19F}" sibTransId="{CC0045BC-2BB2-496B-83C5-5EA3B99A95DF}"/>
    <dgm:cxn modelId="{BA1DB975-CB0A-493A-8769-EB9B445B0A3C}" srcId="{3E40B44E-8B38-4B77-8B1C-E6E9FDEC5A4E}" destId="{D370D4F8-7BCE-4B75-B2F9-7BA651ADC516}" srcOrd="3" destOrd="0" parTransId="{CC53DD9C-C2BC-4355-BAC7-A777A75D9264}" sibTransId="{53AACA49-1964-429F-ABDC-65027572242C}"/>
    <dgm:cxn modelId="{1D9B717F-DEA1-4690-81CC-30167DA1D9AC}" type="presOf" srcId="{3E40B44E-8B38-4B77-8B1C-E6E9FDEC5A4E}" destId="{5E3F085D-3A8E-41EC-899D-152215DECEF8}" srcOrd="0" destOrd="0" presId="urn:microsoft.com/office/officeart/2005/8/layout/vList3"/>
    <dgm:cxn modelId="{BB9B168C-8261-424D-9762-E97941CD769A}" type="presOf" srcId="{D370D4F8-7BCE-4B75-B2F9-7BA651ADC516}" destId="{75210FF0-F161-4C16-B962-69DF8FD899EC}" srcOrd="0" destOrd="0" presId="urn:microsoft.com/office/officeart/2005/8/layout/vList3"/>
    <dgm:cxn modelId="{ADC5AC3F-F4C6-46E4-8FD3-40F04F3D21DB}" srcId="{3E40B44E-8B38-4B77-8B1C-E6E9FDEC5A4E}" destId="{B4945FB9-848E-462D-8D8D-57231BB97E21}" srcOrd="0" destOrd="0" parTransId="{DFE16E94-565F-460C-8FF6-B07D971DA712}" sibTransId="{4CE6A913-1377-4B87-8C2D-1336DFAE79E8}"/>
    <dgm:cxn modelId="{3F27DFD4-0286-40C9-A3AF-E31A7D05CBB0}" type="presOf" srcId="{B4945FB9-848E-462D-8D8D-57231BB97E21}" destId="{50F842A5-508F-4BF0-8939-B6D00430120C}" srcOrd="0" destOrd="0" presId="urn:microsoft.com/office/officeart/2005/8/layout/vList3"/>
    <dgm:cxn modelId="{373D5E84-F61B-406A-8A21-2A8F582BE67B}" type="presParOf" srcId="{5E3F085D-3A8E-41EC-899D-152215DECEF8}" destId="{492EBC77-4AA1-4744-B2DB-9E5949B70A34}" srcOrd="0" destOrd="0" presId="urn:microsoft.com/office/officeart/2005/8/layout/vList3"/>
    <dgm:cxn modelId="{B8FAA0D9-F1CF-4671-9C43-15A4837AB100}" type="presParOf" srcId="{492EBC77-4AA1-4744-B2DB-9E5949B70A34}" destId="{A10C747C-421F-43EB-B79B-D14BE0F1AB81}" srcOrd="0" destOrd="0" presId="urn:microsoft.com/office/officeart/2005/8/layout/vList3"/>
    <dgm:cxn modelId="{1A8FF942-AF47-48E3-8560-F02D3F16BCB0}" type="presParOf" srcId="{492EBC77-4AA1-4744-B2DB-9E5949B70A34}" destId="{50F842A5-508F-4BF0-8939-B6D00430120C}" srcOrd="1" destOrd="0" presId="urn:microsoft.com/office/officeart/2005/8/layout/vList3"/>
    <dgm:cxn modelId="{D1BF2094-F336-4504-A04B-DE22D0BCC564}" type="presParOf" srcId="{5E3F085D-3A8E-41EC-899D-152215DECEF8}" destId="{A79E92E2-EC36-4290-B63E-8EFE0B5AE827}" srcOrd="1" destOrd="0" presId="urn:microsoft.com/office/officeart/2005/8/layout/vList3"/>
    <dgm:cxn modelId="{B491A1C2-4366-4F19-838E-5DB03CB07327}" type="presParOf" srcId="{5E3F085D-3A8E-41EC-899D-152215DECEF8}" destId="{4CD2EC73-4409-4D65-B893-DFA6DE8F3E80}" srcOrd="2" destOrd="0" presId="urn:microsoft.com/office/officeart/2005/8/layout/vList3"/>
    <dgm:cxn modelId="{07293512-6597-4495-B257-1F29772D3DB6}" type="presParOf" srcId="{4CD2EC73-4409-4D65-B893-DFA6DE8F3E80}" destId="{CCDAEA6B-AC5A-4B3C-9E55-2A4FCCF10FD9}" srcOrd="0" destOrd="0" presId="urn:microsoft.com/office/officeart/2005/8/layout/vList3"/>
    <dgm:cxn modelId="{0DE17294-FEDB-4F37-97B9-C45F1F330D82}" type="presParOf" srcId="{4CD2EC73-4409-4D65-B893-DFA6DE8F3E80}" destId="{0BCD6915-7C4E-4A66-8AC3-E4A433E9601D}" srcOrd="1" destOrd="0" presId="urn:microsoft.com/office/officeart/2005/8/layout/vList3"/>
    <dgm:cxn modelId="{25EAE96A-72BD-481D-8DCB-60B1265FF9A6}" type="presParOf" srcId="{5E3F085D-3A8E-41EC-899D-152215DECEF8}" destId="{0D26F7F8-1E14-4A02-AB28-41367F22A396}" srcOrd="3" destOrd="0" presId="urn:microsoft.com/office/officeart/2005/8/layout/vList3"/>
    <dgm:cxn modelId="{7BD86A25-7CA9-44E1-B256-6D71464F3A24}" type="presParOf" srcId="{5E3F085D-3A8E-41EC-899D-152215DECEF8}" destId="{90AD70E0-E086-46BC-BF69-5F85E466E4EE}" srcOrd="4" destOrd="0" presId="urn:microsoft.com/office/officeart/2005/8/layout/vList3"/>
    <dgm:cxn modelId="{A6565185-401F-4D7A-A517-D48217EC3D82}" type="presParOf" srcId="{90AD70E0-E086-46BC-BF69-5F85E466E4EE}" destId="{A74A68C9-DC64-4876-89DF-A2207859709F}" srcOrd="0" destOrd="0" presId="urn:microsoft.com/office/officeart/2005/8/layout/vList3"/>
    <dgm:cxn modelId="{9C3FB369-ED0C-4E6D-A35D-CFA77F0C89E6}" type="presParOf" srcId="{90AD70E0-E086-46BC-BF69-5F85E466E4EE}" destId="{7CE61522-302E-4058-9228-C1E9935EF1A3}" srcOrd="1" destOrd="0" presId="urn:microsoft.com/office/officeart/2005/8/layout/vList3"/>
    <dgm:cxn modelId="{76ED1F70-4E76-431E-B4EA-4438D7C680AF}" type="presParOf" srcId="{5E3F085D-3A8E-41EC-899D-152215DECEF8}" destId="{BCAD37DA-F793-4212-A466-2F181651A931}" srcOrd="5" destOrd="0" presId="urn:microsoft.com/office/officeart/2005/8/layout/vList3"/>
    <dgm:cxn modelId="{EF254652-0CF2-4824-A596-62F8FB9721DE}" type="presParOf" srcId="{5E3F085D-3A8E-41EC-899D-152215DECEF8}" destId="{7E0A39FC-240D-44F1-A15D-164407CE2E13}" srcOrd="6" destOrd="0" presId="urn:microsoft.com/office/officeart/2005/8/layout/vList3"/>
    <dgm:cxn modelId="{07B09226-2273-40BB-BA77-BB3C40523F50}" type="presParOf" srcId="{7E0A39FC-240D-44F1-A15D-164407CE2E13}" destId="{160ABAC8-9DB4-4EFC-9606-B82A547A8202}" srcOrd="0" destOrd="0" presId="urn:microsoft.com/office/officeart/2005/8/layout/vList3"/>
    <dgm:cxn modelId="{0CA64F1C-8FA6-4034-9126-EE3927E9840C}" type="presParOf" srcId="{7E0A39FC-240D-44F1-A15D-164407CE2E13}" destId="{75210FF0-F161-4C16-B962-69DF8FD899E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40B44E-8B38-4B77-8B1C-E6E9FDEC5A4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B4945FB9-848E-462D-8D8D-57231BB97E21}">
      <dgm:prSet phldrT="[Text]"/>
      <dgm:spPr/>
      <dgm:t>
        <a:bodyPr/>
        <a:lstStyle/>
        <a:p>
          <a:pPr algn="l"/>
          <a:r>
            <a:rPr lang="en-US" dirty="0" err="1" smtClean="0"/>
            <a:t>Semangat</a:t>
          </a:r>
          <a:r>
            <a:rPr lang="en-US" dirty="0" smtClean="0"/>
            <a:t> &amp; </a:t>
          </a:r>
          <a:r>
            <a:rPr lang="en-US" dirty="0" err="1" smtClean="0"/>
            <a:t>komtmen</a:t>
          </a:r>
          <a:r>
            <a:rPr lang="en-US" dirty="0" smtClean="0"/>
            <a:t> </a:t>
          </a:r>
          <a:r>
            <a:rPr lang="en-US" dirty="0" err="1" smtClean="0"/>
            <a:t>memajukan</a:t>
          </a:r>
          <a:r>
            <a:rPr lang="en-US" dirty="0" smtClean="0"/>
            <a:t> </a:t>
          </a:r>
          <a:r>
            <a:rPr lang="en-US" dirty="0" err="1" smtClean="0"/>
            <a:t>ekosistem</a:t>
          </a:r>
          <a:r>
            <a:rPr lang="en-US" dirty="0" smtClean="0"/>
            <a:t> </a:t>
          </a:r>
          <a:r>
            <a:rPr lang="en-US" dirty="0" err="1" smtClean="0"/>
            <a:t>pendidikan</a:t>
          </a:r>
          <a:endParaRPr lang="en-US" dirty="0"/>
        </a:p>
      </dgm:t>
    </dgm:pt>
    <dgm:pt modelId="{DFE16E94-565F-460C-8FF6-B07D971DA712}" type="parTrans" cxnId="{ADC5AC3F-F4C6-46E4-8FD3-40F04F3D21DB}">
      <dgm:prSet/>
      <dgm:spPr/>
      <dgm:t>
        <a:bodyPr/>
        <a:lstStyle/>
        <a:p>
          <a:pPr algn="l"/>
          <a:endParaRPr lang="en-US"/>
        </a:p>
      </dgm:t>
    </dgm:pt>
    <dgm:pt modelId="{4CE6A913-1377-4B87-8C2D-1336DFAE79E8}" type="sibTrans" cxnId="{ADC5AC3F-F4C6-46E4-8FD3-40F04F3D21DB}">
      <dgm:prSet/>
      <dgm:spPr/>
      <dgm:t>
        <a:bodyPr/>
        <a:lstStyle/>
        <a:p>
          <a:pPr algn="l"/>
          <a:endParaRPr lang="en-US"/>
        </a:p>
      </dgm:t>
    </dgm:pt>
    <dgm:pt modelId="{51797886-9E82-40C0-8A0E-AA9D0138DCBC}">
      <dgm:prSet phldrT="[Text]"/>
      <dgm:spPr/>
      <dgm:t>
        <a:bodyPr/>
        <a:lstStyle/>
        <a:p>
          <a:pPr algn="l"/>
          <a:r>
            <a:rPr lang="en-US" dirty="0" err="1" smtClean="0"/>
            <a:t>Kebijakan</a:t>
          </a:r>
          <a:r>
            <a:rPr lang="en-US" dirty="0" smtClean="0"/>
            <a:t> </a:t>
          </a:r>
          <a:r>
            <a:rPr lang="en-US" dirty="0" err="1" smtClean="0"/>
            <a:t>pemanfaatan</a:t>
          </a:r>
          <a:r>
            <a:rPr lang="en-US" dirty="0" smtClean="0"/>
            <a:t> </a:t>
          </a:r>
          <a:r>
            <a:rPr lang="en-US" dirty="0" err="1" smtClean="0"/>
            <a:t>alokasi</a:t>
          </a:r>
          <a:r>
            <a:rPr lang="en-US" dirty="0" smtClean="0"/>
            <a:t> dana BOS </a:t>
          </a:r>
          <a:r>
            <a:rPr lang="en-US" dirty="0" err="1" smtClean="0"/>
            <a:t>untuk</a:t>
          </a:r>
          <a:r>
            <a:rPr lang="en-US" dirty="0" smtClean="0"/>
            <a:t> PJJ</a:t>
          </a:r>
          <a:endParaRPr lang="en-US" dirty="0"/>
        </a:p>
      </dgm:t>
    </dgm:pt>
    <dgm:pt modelId="{A4FF7316-92A5-4D0C-8173-49148358FB82}" type="parTrans" cxnId="{C3814A0D-95E8-450E-A960-0E60B683B95C}">
      <dgm:prSet/>
      <dgm:spPr/>
      <dgm:t>
        <a:bodyPr/>
        <a:lstStyle/>
        <a:p>
          <a:pPr algn="l"/>
          <a:endParaRPr lang="en-US"/>
        </a:p>
      </dgm:t>
    </dgm:pt>
    <dgm:pt modelId="{B96A99BC-9422-47EF-BED9-9C3ECA061951}" type="sibTrans" cxnId="{C3814A0D-95E8-450E-A960-0E60B683B95C}">
      <dgm:prSet/>
      <dgm:spPr/>
      <dgm:t>
        <a:bodyPr/>
        <a:lstStyle/>
        <a:p>
          <a:pPr algn="l"/>
          <a:endParaRPr lang="en-US"/>
        </a:p>
      </dgm:t>
    </dgm:pt>
    <dgm:pt modelId="{24953B22-0900-48AC-85EC-310030D04247}">
      <dgm:prSet phldrT="[Text]"/>
      <dgm:spPr/>
      <dgm:t>
        <a:bodyPr/>
        <a:lstStyle/>
        <a:p>
          <a:pPr algn="l"/>
          <a:r>
            <a:rPr lang="en-US" dirty="0" err="1" smtClean="0"/>
            <a:t>Menjalin</a:t>
          </a:r>
          <a:r>
            <a:rPr lang="en-US" dirty="0" smtClean="0"/>
            <a:t> </a:t>
          </a:r>
          <a:r>
            <a:rPr lang="en-US" dirty="0" err="1" smtClean="0"/>
            <a:t>sinergi</a:t>
          </a:r>
          <a:r>
            <a:rPr lang="en-US" dirty="0" smtClean="0"/>
            <a:t> dg </a:t>
          </a:r>
          <a:r>
            <a:rPr lang="en-US" dirty="0" err="1" smtClean="0"/>
            <a:t>beberapa</a:t>
          </a:r>
          <a:r>
            <a:rPr lang="en-US" dirty="0" smtClean="0"/>
            <a:t> provider </a:t>
          </a:r>
          <a:r>
            <a:rPr lang="en-US" dirty="0" err="1" smtClean="0"/>
            <a:t>memberikan</a:t>
          </a:r>
          <a:r>
            <a:rPr lang="en-US" dirty="0" smtClean="0"/>
            <a:t> </a:t>
          </a:r>
          <a:r>
            <a:rPr lang="en-US" dirty="0" err="1" smtClean="0"/>
            <a:t>paket</a:t>
          </a:r>
          <a:r>
            <a:rPr lang="en-US" dirty="0" smtClean="0"/>
            <a:t> data gratis </a:t>
          </a:r>
          <a:r>
            <a:rPr lang="en-US" dirty="0" err="1" smtClean="0"/>
            <a:t>utk</a:t>
          </a:r>
          <a:r>
            <a:rPr lang="en-US" dirty="0" smtClean="0"/>
            <a:t> madrasah</a:t>
          </a:r>
          <a:endParaRPr lang="en-US" dirty="0"/>
        </a:p>
      </dgm:t>
    </dgm:pt>
    <dgm:pt modelId="{4CD7C145-F3DA-4475-8908-EB2F0241B19F}" type="parTrans" cxnId="{65148DC6-CF9C-485A-B676-3D251D8CFB7C}">
      <dgm:prSet/>
      <dgm:spPr/>
      <dgm:t>
        <a:bodyPr/>
        <a:lstStyle/>
        <a:p>
          <a:pPr algn="l"/>
          <a:endParaRPr lang="en-US"/>
        </a:p>
      </dgm:t>
    </dgm:pt>
    <dgm:pt modelId="{CC0045BC-2BB2-496B-83C5-5EA3B99A95DF}" type="sibTrans" cxnId="{65148DC6-CF9C-485A-B676-3D251D8CFB7C}">
      <dgm:prSet/>
      <dgm:spPr/>
      <dgm:t>
        <a:bodyPr/>
        <a:lstStyle/>
        <a:p>
          <a:pPr algn="l"/>
          <a:endParaRPr lang="en-US"/>
        </a:p>
      </dgm:t>
    </dgm:pt>
    <dgm:pt modelId="{9CFE1ABA-DDE2-4FB8-A450-D377097D58D5}">
      <dgm:prSet/>
      <dgm:spPr/>
      <dgm:t>
        <a:bodyPr/>
        <a:lstStyle/>
        <a:p>
          <a:pPr algn="l"/>
          <a:r>
            <a:rPr lang="en-US" dirty="0" err="1" smtClean="0"/>
            <a:t>Pengajuan</a:t>
          </a:r>
          <a:r>
            <a:rPr lang="en-US" dirty="0" smtClean="0"/>
            <a:t> </a:t>
          </a:r>
          <a:r>
            <a:rPr lang="en-US" dirty="0" err="1" smtClean="0"/>
            <a:t>anggaran</a:t>
          </a:r>
          <a:r>
            <a:rPr lang="en-US" dirty="0" smtClean="0"/>
            <a:t>  </a:t>
          </a:r>
          <a:r>
            <a:rPr lang="en-US" dirty="0" err="1" smtClean="0"/>
            <a:t>Kemenag</a:t>
          </a:r>
          <a:r>
            <a:rPr lang="en-US" dirty="0" smtClean="0"/>
            <a:t> </a:t>
          </a:r>
          <a:r>
            <a:rPr lang="en-US" dirty="0" err="1" smtClean="0"/>
            <a:t>terkait</a:t>
          </a:r>
          <a:r>
            <a:rPr lang="en-US" dirty="0" smtClean="0"/>
            <a:t> </a:t>
          </a:r>
          <a:r>
            <a:rPr lang="en-US" dirty="0" err="1" smtClean="0"/>
            <a:t>pengajuan</a:t>
          </a:r>
          <a:r>
            <a:rPr lang="en-US" dirty="0" smtClean="0"/>
            <a:t> </a:t>
          </a:r>
          <a:r>
            <a:rPr lang="en-US" dirty="0" err="1" smtClean="0"/>
            <a:t>paket</a:t>
          </a:r>
          <a:r>
            <a:rPr lang="en-US" dirty="0" smtClean="0"/>
            <a:t> data gratis </a:t>
          </a:r>
          <a:r>
            <a:rPr lang="en-US" dirty="0" err="1" smtClean="0"/>
            <a:t>bagi</a:t>
          </a:r>
          <a:r>
            <a:rPr lang="en-US" dirty="0" smtClean="0"/>
            <a:t>  </a:t>
          </a:r>
          <a:r>
            <a:rPr lang="en-US" dirty="0" err="1" smtClean="0"/>
            <a:t>siswa</a:t>
          </a:r>
          <a:r>
            <a:rPr lang="en-US" dirty="0" smtClean="0"/>
            <a:t> madrasah </a:t>
          </a:r>
          <a:r>
            <a:rPr lang="en-US" dirty="0" err="1" smtClean="0"/>
            <a:t>masih</a:t>
          </a:r>
          <a:r>
            <a:rPr lang="en-US" dirty="0" smtClean="0"/>
            <a:t> proses di </a:t>
          </a:r>
          <a:r>
            <a:rPr lang="en-US" dirty="0" err="1" smtClean="0"/>
            <a:t>Kemenkeu</a:t>
          </a:r>
          <a:endParaRPr lang="en-US" dirty="0"/>
        </a:p>
      </dgm:t>
    </dgm:pt>
    <dgm:pt modelId="{1664D44A-9B50-4EE4-812B-9A12B3448759}" type="parTrans" cxnId="{D8D43F7F-F839-40A3-A3F4-B6B2FEDE5C75}">
      <dgm:prSet/>
      <dgm:spPr/>
      <dgm:t>
        <a:bodyPr/>
        <a:lstStyle/>
        <a:p>
          <a:pPr algn="l"/>
          <a:endParaRPr lang="en-US"/>
        </a:p>
      </dgm:t>
    </dgm:pt>
    <dgm:pt modelId="{9CD845BB-076D-462B-A917-25601345010A}" type="sibTrans" cxnId="{D8D43F7F-F839-40A3-A3F4-B6B2FEDE5C75}">
      <dgm:prSet/>
      <dgm:spPr/>
      <dgm:t>
        <a:bodyPr/>
        <a:lstStyle/>
        <a:p>
          <a:pPr algn="l"/>
          <a:endParaRPr lang="en-US"/>
        </a:p>
      </dgm:t>
    </dgm:pt>
    <dgm:pt modelId="{5E3F085D-3A8E-41EC-899D-152215DECEF8}" type="pres">
      <dgm:prSet presAssocID="{3E40B44E-8B38-4B77-8B1C-E6E9FDEC5A4E}" presName="linearFlow" presStyleCnt="0">
        <dgm:presLayoutVars>
          <dgm:dir/>
          <dgm:resizeHandles val="exact"/>
        </dgm:presLayoutVars>
      </dgm:prSet>
      <dgm:spPr/>
    </dgm:pt>
    <dgm:pt modelId="{492EBC77-4AA1-4744-B2DB-9E5949B70A34}" type="pres">
      <dgm:prSet presAssocID="{B4945FB9-848E-462D-8D8D-57231BB97E21}" presName="composite" presStyleCnt="0"/>
      <dgm:spPr/>
    </dgm:pt>
    <dgm:pt modelId="{A10C747C-421F-43EB-B79B-D14BE0F1AB81}" type="pres">
      <dgm:prSet presAssocID="{B4945FB9-848E-462D-8D8D-57231BB97E21}" presName="imgShp" presStyleLbl="fgImgPlace1" presStyleIdx="0" presStyleCnt="4" custLinFactX="267472" custLinFactNeighborX="300000" custLinFactNeighborY="-1"/>
      <dgm:spPr/>
    </dgm:pt>
    <dgm:pt modelId="{50F842A5-508F-4BF0-8939-B6D00430120C}" type="pres">
      <dgm:prSet presAssocID="{B4945FB9-848E-462D-8D8D-57231BB97E21}" presName="txShp" presStyleLbl="node1" presStyleIdx="0" presStyleCnt="4" custFlipHor="1" custScaleX="1014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9E92E2-EC36-4290-B63E-8EFE0B5AE827}" type="pres">
      <dgm:prSet presAssocID="{4CE6A913-1377-4B87-8C2D-1336DFAE79E8}" presName="spacing" presStyleCnt="0"/>
      <dgm:spPr/>
    </dgm:pt>
    <dgm:pt modelId="{4CD2EC73-4409-4D65-B893-DFA6DE8F3E80}" type="pres">
      <dgm:prSet presAssocID="{51797886-9E82-40C0-8A0E-AA9D0138DCBC}" presName="composite" presStyleCnt="0"/>
      <dgm:spPr/>
    </dgm:pt>
    <dgm:pt modelId="{CCDAEA6B-AC5A-4B3C-9E55-2A4FCCF10FD9}" type="pres">
      <dgm:prSet presAssocID="{51797886-9E82-40C0-8A0E-AA9D0138DCBC}" presName="imgShp" presStyleLbl="fgImgPlace1" presStyleIdx="1" presStyleCnt="4" custLinFactX="259037" custLinFactNeighborX="300000" custLinFactNeighborY="-3771"/>
      <dgm:spPr/>
    </dgm:pt>
    <dgm:pt modelId="{0BCD6915-7C4E-4A66-8AC3-E4A433E9601D}" type="pres">
      <dgm:prSet presAssocID="{51797886-9E82-40C0-8A0E-AA9D0138DCBC}" presName="txShp" presStyleLbl="node1" presStyleIdx="1" presStyleCnt="4" custFlipHor="1" custScaleX="100813" custLinFactNeighborX="-339" custLinFactNeighborY="-12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26F7F8-1E14-4A02-AB28-41367F22A396}" type="pres">
      <dgm:prSet presAssocID="{B96A99BC-9422-47EF-BED9-9C3ECA061951}" presName="spacing" presStyleCnt="0"/>
      <dgm:spPr/>
    </dgm:pt>
    <dgm:pt modelId="{90AD70E0-E086-46BC-BF69-5F85E466E4EE}" type="pres">
      <dgm:prSet presAssocID="{24953B22-0900-48AC-85EC-310030D04247}" presName="composite" presStyleCnt="0"/>
      <dgm:spPr/>
    </dgm:pt>
    <dgm:pt modelId="{A74A68C9-DC64-4876-89DF-A2207859709F}" type="pres">
      <dgm:prSet presAssocID="{24953B22-0900-48AC-85EC-310030D04247}" presName="imgShp" presStyleLbl="fgImgPlace1" presStyleIdx="2" presStyleCnt="4" custLinFactX="267129" custLinFactNeighborX="300000" custLinFactNeighborY="41"/>
      <dgm:spPr/>
    </dgm:pt>
    <dgm:pt modelId="{7CE61522-302E-4058-9228-C1E9935EF1A3}" type="pres">
      <dgm:prSet presAssocID="{24953B22-0900-48AC-85EC-310030D04247}" presName="txShp" presStyleLbl="node1" presStyleIdx="2" presStyleCnt="4" custFlipHor="1" custScaleX="101209" custLinFactNeighborX="-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341DC5-2E76-4F71-B7B1-909E21EE5F34}" type="pres">
      <dgm:prSet presAssocID="{CC0045BC-2BB2-496B-83C5-5EA3B99A95DF}" presName="spacing" presStyleCnt="0"/>
      <dgm:spPr/>
    </dgm:pt>
    <dgm:pt modelId="{E87C11B5-AE85-46EC-A3DE-113CB8E2B384}" type="pres">
      <dgm:prSet presAssocID="{9CFE1ABA-DDE2-4FB8-A450-D377097D58D5}" presName="composite" presStyleCnt="0"/>
      <dgm:spPr/>
    </dgm:pt>
    <dgm:pt modelId="{6E1DDDB4-08FF-4FFB-965B-F2BEA49D4711}" type="pres">
      <dgm:prSet presAssocID="{9CFE1ABA-DDE2-4FB8-A450-D377097D58D5}" presName="imgShp" presStyleLbl="fgImgPlace1" presStyleIdx="3" presStyleCnt="4" custLinFactX="263324" custLinFactNeighborX="300000" custLinFactNeighborY="1"/>
      <dgm:spPr/>
    </dgm:pt>
    <dgm:pt modelId="{40667887-12AD-4B05-B7C9-4A86BFB1DA1B}" type="pres">
      <dgm:prSet presAssocID="{9CFE1ABA-DDE2-4FB8-A450-D377097D58D5}" presName="txShp" presStyleLbl="node1" presStyleIdx="3" presStyleCnt="4" custFlipHor="1" custScaleX="1002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148DC6-CF9C-485A-B676-3D251D8CFB7C}" srcId="{3E40B44E-8B38-4B77-8B1C-E6E9FDEC5A4E}" destId="{24953B22-0900-48AC-85EC-310030D04247}" srcOrd="2" destOrd="0" parTransId="{4CD7C145-F3DA-4475-8908-EB2F0241B19F}" sibTransId="{CC0045BC-2BB2-496B-83C5-5EA3B99A95DF}"/>
    <dgm:cxn modelId="{3F27DFD4-0286-40C9-A3AF-E31A7D05CBB0}" type="presOf" srcId="{B4945FB9-848E-462D-8D8D-57231BB97E21}" destId="{50F842A5-508F-4BF0-8939-B6D00430120C}" srcOrd="0" destOrd="0" presId="urn:microsoft.com/office/officeart/2005/8/layout/vList3"/>
    <dgm:cxn modelId="{D8D43F7F-F839-40A3-A3F4-B6B2FEDE5C75}" srcId="{3E40B44E-8B38-4B77-8B1C-E6E9FDEC5A4E}" destId="{9CFE1ABA-DDE2-4FB8-A450-D377097D58D5}" srcOrd="3" destOrd="0" parTransId="{1664D44A-9B50-4EE4-812B-9A12B3448759}" sibTransId="{9CD845BB-076D-462B-A917-25601345010A}"/>
    <dgm:cxn modelId="{C3814A0D-95E8-450E-A960-0E60B683B95C}" srcId="{3E40B44E-8B38-4B77-8B1C-E6E9FDEC5A4E}" destId="{51797886-9E82-40C0-8A0E-AA9D0138DCBC}" srcOrd="1" destOrd="0" parTransId="{A4FF7316-92A5-4D0C-8173-49148358FB82}" sibTransId="{B96A99BC-9422-47EF-BED9-9C3ECA061951}"/>
    <dgm:cxn modelId="{ADC5AC3F-F4C6-46E4-8FD3-40F04F3D21DB}" srcId="{3E40B44E-8B38-4B77-8B1C-E6E9FDEC5A4E}" destId="{B4945FB9-848E-462D-8D8D-57231BB97E21}" srcOrd="0" destOrd="0" parTransId="{DFE16E94-565F-460C-8FF6-B07D971DA712}" sibTransId="{4CE6A913-1377-4B87-8C2D-1336DFAE79E8}"/>
    <dgm:cxn modelId="{1D9B717F-DEA1-4690-81CC-30167DA1D9AC}" type="presOf" srcId="{3E40B44E-8B38-4B77-8B1C-E6E9FDEC5A4E}" destId="{5E3F085D-3A8E-41EC-899D-152215DECEF8}" srcOrd="0" destOrd="0" presId="urn:microsoft.com/office/officeart/2005/8/layout/vList3"/>
    <dgm:cxn modelId="{00293D7A-969A-45B5-9838-E7E72D1D3C47}" type="presOf" srcId="{9CFE1ABA-DDE2-4FB8-A450-D377097D58D5}" destId="{40667887-12AD-4B05-B7C9-4A86BFB1DA1B}" srcOrd="0" destOrd="0" presId="urn:microsoft.com/office/officeart/2005/8/layout/vList3"/>
    <dgm:cxn modelId="{116700C2-38A2-4ED3-AD08-87D9B991DA82}" type="presOf" srcId="{51797886-9E82-40C0-8A0E-AA9D0138DCBC}" destId="{0BCD6915-7C4E-4A66-8AC3-E4A433E9601D}" srcOrd="0" destOrd="0" presId="urn:microsoft.com/office/officeart/2005/8/layout/vList3"/>
    <dgm:cxn modelId="{686C1DF2-23CE-4822-B302-5F85A898562F}" type="presOf" srcId="{24953B22-0900-48AC-85EC-310030D04247}" destId="{7CE61522-302E-4058-9228-C1E9935EF1A3}" srcOrd="0" destOrd="0" presId="urn:microsoft.com/office/officeart/2005/8/layout/vList3"/>
    <dgm:cxn modelId="{373D5E84-F61B-406A-8A21-2A8F582BE67B}" type="presParOf" srcId="{5E3F085D-3A8E-41EC-899D-152215DECEF8}" destId="{492EBC77-4AA1-4744-B2DB-9E5949B70A34}" srcOrd="0" destOrd="0" presId="urn:microsoft.com/office/officeart/2005/8/layout/vList3"/>
    <dgm:cxn modelId="{B8FAA0D9-F1CF-4671-9C43-15A4837AB100}" type="presParOf" srcId="{492EBC77-4AA1-4744-B2DB-9E5949B70A34}" destId="{A10C747C-421F-43EB-B79B-D14BE0F1AB81}" srcOrd="0" destOrd="0" presId="urn:microsoft.com/office/officeart/2005/8/layout/vList3"/>
    <dgm:cxn modelId="{1A8FF942-AF47-48E3-8560-F02D3F16BCB0}" type="presParOf" srcId="{492EBC77-4AA1-4744-B2DB-9E5949B70A34}" destId="{50F842A5-508F-4BF0-8939-B6D00430120C}" srcOrd="1" destOrd="0" presId="urn:microsoft.com/office/officeart/2005/8/layout/vList3"/>
    <dgm:cxn modelId="{D1BF2094-F336-4504-A04B-DE22D0BCC564}" type="presParOf" srcId="{5E3F085D-3A8E-41EC-899D-152215DECEF8}" destId="{A79E92E2-EC36-4290-B63E-8EFE0B5AE827}" srcOrd="1" destOrd="0" presId="urn:microsoft.com/office/officeart/2005/8/layout/vList3"/>
    <dgm:cxn modelId="{B491A1C2-4366-4F19-838E-5DB03CB07327}" type="presParOf" srcId="{5E3F085D-3A8E-41EC-899D-152215DECEF8}" destId="{4CD2EC73-4409-4D65-B893-DFA6DE8F3E80}" srcOrd="2" destOrd="0" presId="urn:microsoft.com/office/officeart/2005/8/layout/vList3"/>
    <dgm:cxn modelId="{07293512-6597-4495-B257-1F29772D3DB6}" type="presParOf" srcId="{4CD2EC73-4409-4D65-B893-DFA6DE8F3E80}" destId="{CCDAEA6B-AC5A-4B3C-9E55-2A4FCCF10FD9}" srcOrd="0" destOrd="0" presId="urn:microsoft.com/office/officeart/2005/8/layout/vList3"/>
    <dgm:cxn modelId="{0DE17294-FEDB-4F37-97B9-C45F1F330D82}" type="presParOf" srcId="{4CD2EC73-4409-4D65-B893-DFA6DE8F3E80}" destId="{0BCD6915-7C4E-4A66-8AC3-E4A433E9601D}" srcOrd="1" destOrd="0" presId="urn:microsoft.com/office/officeart/2005/8/layout/vList3"/>
    <dgm:cxn modelId="{25EAE96A-72BD-481D-8DCB-60B1265FF9A6}" type="presParOf" srcId="{5E3F085D-3A8E-41EC-899D-152215DECEF8}" destId="{0D26F7F8-1E14-4A02-AB28-41367F22A396}" srcOrd="3" destOrd="0" presId="urn:microsoft.com/office/officeart/2005/8/layout/vList3"/>
    <dgm:cxn modelId="{7BD86A25-7CA9-44E1-B256-6D71464F3A24}" type="presParOf" srcId="{5E3F085D-3A8E-41EC-899D-152215DECEF8}" destId="{90AD70E0-E086-46BC-BF69-5F85E466E4EE}" srcOrd="4" destOrd="0" presId="urn:microsoft.com/office/officeart/2005/8/layout/vList3"/>
    <dgm:cxn modelId="{A6565185-401F-4D7A-A517-D48217EC3D82}" type="presParOf" srcId="{90AD70E0-E086-46BC-BF69-5F85E466E4EE}" destId="{A74A68C9-DC64-4876-89DF-A2207859709F}" srcOrd="0" destOrd="0" presId="urn:microsoft.com/office/officeart/2005/8/layout/vList3"/>
    <dgm:cxn modelId="{9C3FB369-ED0C-4E6D-A35D-CFA77F0C89E6}" type="presParOf" srcId="{90AD70E0-E086-46BC-BF69-5F85E466E4EE}" destId="{7CE61522-302E-4058-9228-C1E9935EF1A3}" srcOrd="1" destOrd="0" presId="urn:microsoft.com/office/officeart/2005/8/layout/vList3"/>
    <dgm:cxn modelId="{F675A99D-2C09-41D3-ABFE-12C3971FD854}" type="presParOf" srcId="{5E3F085D-3A8E-41EC-899D-152215DECEF8}" destId="{F0341DC5-2E76-4F71-B7B1-909E21EE5F34}" srcOrd="5" destOrd="0" presId="urn:microsoft.com/office/officeart/2005/8/layout/vList3"/>
    <dgm:cxn modelId="{5475FF81-F2C4-4F50-92BA-43369EE42787}" type="presParOf" srcId="{5E3F085D-3A8E-41EC-899D-152215DECEF8}" destId="{E87C11B5-AE85-46EC-A3DE-113CB8E2B384}" srcOrd="6" destOrd="0" presId="urn:microsoft.com/office/officeart/2005/8/layout/vList3"/>
    <dgm:cxn modelId="{B98564FD-DBAB-415B-A0AA-B3976A14BDDD}" type="presParOf" srcId="{E87C11B5-AE85-46EC-A3DE-113CB8E2B384}" destId="{6E1DDDB4-08FF-4FFB-965B-F2BEA49D4711}" srcOrd="0" destOrd="0" presId="urn:microsoft.com/office/officeart/2005/8/layout/vList3"/>
    <dgm:cxn modelId="{3E5A63ED-39CB-4C35-B99C-5DF86A40D959}" type="presParOf" srcId="{E87C11B5-AE85-46EC-A3DE-113CB8E2B384}" destId="{40667887-12AD-4B05-B7C9-4A86BFB1DA1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DD74D1-9AF0-49E0-99D1-770EBE4D69B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A3E979-C5F3-48A6-87E7-AEDC1CFA3CC8}">
      <dgm:prSet phldrT="[Text]" custT="1"/>
      <dgm:spPr/>
      <dgm:t>
        <a:bodyPr/>
        <a:lstStyle/>
        <a:p>
          <a:r>
            <a:rPr lang="en-US" sz="2000" dirty="0" err="1" smtClean="0"/>
            <a:t>Pembuatan</a:t>
          </a:r>
          <a:r>
            <a:rPr lang="en-US" sz="2000" dirty="0" smtClean="0"/>
            <a:t> &amp; </a:t>
          </a:r>
          <a:r>
            <a:rPr lang="en-US" sz="2000" dirty="0" err="1" smtClean="0"/>
            <a:t>manajemen</a:t>
          </a:r>
          <a:r>
            <a:rPr lang="en-US" sz="2000" dirty="0" smtClean="0"/>
            <a:t> </a:t>
          </a:r>
          <a:r>
            <a:rPr lang="en-US" sz="2000" dirty="0" err="1" smtClean="0"/>
            <a:t>pembagian</a:t>
          </a:r>
          <a:r>
            <a:rPr lang="en-US" sz="2000" dirty="0" smtClean="0"/>
            <a:t> </a:t>
          </a:r>
          <a:r>
            <a:rPr lang="en-US" sz="2000" dirty="0" err="1" smtClean="0"/>
            <a:t>akun</a:t>
          </a:r>
          <a:r>
            <a:rPr lang="en-US" sz="2000" dirty="0" smtClean="0"/>
            <a:t> madrasah</a:t>
          </a:r>
          <a:endParaRPr lang="en-US" sz="2000" dirty="0"/>
        </a:p>
      </dgm:t>
    </dgm:pt>
    <dgm:pt modelId="{876E99AC-A21B-4548-8885-50CCDBCEC39A}" type="parTrans" cxnId="{E87F245A-17BC-47A0-AAFF-A5E1F77F8876}">
      <dgm:prSet/>
      <dgm:spPr/>
      <dgm:t>
        <a:bodyPr/>
        <a:lstStyle/>
        <a:p>
          <a:endParaRPr lang="en-US"/>
        </a:p>
      </dgm:t>
    </dgm:pt>
    <dgm:pt modelId="{4C4768FD-147E-4404-AB69-EC39AF98F96C}" type="sibTrans" cxnId="{E87F245A-17BC-47A0-AAFF-A5E1F77F8876}">
      <dgm:prSet/>
      <dgm:spPr/>
      <dgm:t>
        <a:bodyPr/>
        <a:lstStyle/>
        <a:p>
          <a:endParaRPr lang="en-US"/>
        </a:p>
      </dgm:t>
    </dgm:pt>
    <dgm:pt modelId="{604A21A3-EE3E-4963-9486-6BE65D63B29A}">
      <dgm:prSet phldrT="[Text]" custT="1"/>
      <dgm:spPr/>
      <dgm:t>
        <a:bodyPr/>
        <a:lstStyle/>
        <a:p>
          <a:r>
            <a:rPr lang="en-US" sz="2000" dirty="0" err="1" smtClean="0"/>
            <a:t>Mempersiapkan</a:t>
          </a:r>
          <a:r>
            <a:rPr lang="en-US" sz="2000" dirty="0" smtClean="0"/>
            <a:t> &amp; </a:t>
          </a:r>
          <a:r>
            <a:rPr lang="en-US" sz="2000" dirty="0" err="1" smtClean="0"/>
            <a:t>memberikan</a:t>
          </a:r>
          <a:r>
            <a:rPr lang="en-US" sz="2000" dirty="0" smtClean="0"/>
            <a:t> </a:t>
          </a:r>
          <a:r>
            <a:rPr lang="en-US" sz="2000" dirty="0" err="1" smtClean="0"/>
            <a:t>pendampingan</a:t>
          </a:r>
          <a:r>
            <a:rPr lang="en-US" sz="2000" dirty="0" smtClean="0"/>
            <a:t> madrasah </a:t>
          </a:r>
          <a:r>
            <a:rPr lang="en-US" sz="2000" dirty="0" err="1" smtClean="0"/>
            <a:t>untuk</a:t>
          </a:r>
          <a:r>
            <a:rPr lang="en-US" sz="2000" dirty="0" smtClean="0"/>
            <a:t> </a:t>
          </a:r>
          <a:r>
            <a:rPr lang="en-US" sz="2000" dirty="0" err="1" smtClean="0"/>
            <a:t>menjalankan</a:t>
          </a:r>
          <a:r>
            <a:rPr lang="en-US" sz="2000" dirty="0" smtClean="0"/>
            <a:t> </a:t>
          </a:r>
          <a:r>
            <a:rPr lang="en-US" sz="2000" dirty="0" err="1" smtClean="0"/>
            <a:t>layanan</a:t>
          </a:r>
          <a:r>
            <a:rPr lang="en-US" sz="2000" dirty="0" smtClean="0"/>
            <a:t> Google </a:t>
          </a:r>
          <a:r>
            <a:rPr lang="en-US" sz="2000" dirty="0" err="1" smtClean="0"/>
            <a:t>Soite</a:t>
          </a:r>
          <a:r>
            <a:rPr lang="en-US" sz="2000" dirty="0" smtClean="0"/>
            <a:t> for Education</a:t>
          </a:r>
          <a:endParaRPr lang="en-US" sz="2000" dirty="0"/>
        </a:p>
      </dgm:t>
    </dgm:pt>
    <dgm:pt modelId="{2A28697D-DE49-45C4-801C-F7DB64064AC8}" type="parTrans" cxnId="{2F2683DF-EE8B-4CED-BADF-03DF8F8A0F7A}">
      <dgm:prSet/>
      <dgm:spPr/>
      <dgm:t>
        <a:bodyPr/>
        <a:lstStyle/>
        <a:p>
          <a:endParaRPr lang="en-US"/>
        </a:p>
      </dgm:t>
    </dgm:pt>
    <dgm:pt modelId="{971E6F2C-738D-48AC-9CA2-CF51AF1F8766}" type="sibTrans" cxnId="{2F2683DF-EE8B-4CED-BADF-03DF8F8A0F7A}">
      <dgm:prSet/>
      <dgm:spPr/>
      <dgm:t>
        <a:bodyPr/>
        <a:lstStyle/>
        <a:p>
          <a:endParaRPr lang="en-US"/>
        </a:p>
      </dgm:t>
    </dgm:pt>
    <dgm:pt modelId="{149DCDD2-CAE4-4EE5-AF3E-458426BA74B5}">
      <dgm:prSet phldrT="[Text]" custT="1"/>
      <dgm:spPr/>
      <dgm:t>
        <a:bodyPr/>
        <a:lstStyle/>
        <a:p>
          <a:r>
            <a:rPr lang="en-US" sz="2000" dirty="0" err="1" smtClean="0"/>
            <a:t>Persiapan</a:t>
          </a:r>
          <a:r>
            <a:rPr lang="en-US" sz="2000" dirty="0" smtClean="0"/>
            <a:t> </a:t>
          </a:r>
          <a:r>
            <a:rPr lang="en-US" sz="2000" dirty="0" err="1" smtClean="0"/>
            <a:t>perangkat</a:t>
          </a:r>
          <a:r>
            <a:rPr lang="en-US" sz="2000" dirty="0" smtClean="0"/>
            <a:t> </a:t>
          </a:r>
          <a:r>
            <a:rPr lang="en-US" sz="2000" dirty="0" err="1" smtClean="0"/>
            <a:t>pendukung</a:t>
          </a:r>
          <a:r>
            <a:rPr lang="en-US" sz="2000" dirty="0" smtClean="0"/>
            <a:t> </a:t>
          </a:r>
          <a:r>
            <a:rPr lang="en-US" sz="2000" dirty="0" err="1" smtClean="0"/>
            <a:t>pembelajaran</a:t>
          </a:r>
          <a:endParaRPr lang="en-US" sz="2000" dirty="0"/>
        </a:p>
      </dgm:t>
    </dgm:pt>
    <dgm:pt modelId="{CBA059D3-F1A7-4C01-9093-5054C03AC0DC}" type="parTrans" cxnId="{DE56C53F-4962-4601-8225-B3C683256AC0}">
      <dgm:prSet/>
      <dgm:spPr/>
      <dgm:t>
        <a:bodyPr/>
        <a:lstStyle/>
        <a:p>
          <a:endParaRPr lang="en-US"/>
        </a:p>
      </dgm:t>
    </dgm:pt>
    <dgm:pt modelId="{C9D5912E-49E1-48FD-B02A-824DC220DB43}" type="sibTrans" cxnId="{DE56C53F-4962-4601-8225-B3C683256AC0}">
      <dgm:prSet/>
      <dgm:spPr/>
      <dgm:t>
        <a:bodyPr/>
        <a:lstStyle/>
        <a:p>
          <a:endParaRPr lang="en-US"/>
        </a:p>
      </dgm:t>
    </dgm:pt>
    <dgm:pt modelId="{AF3A30D0-E4E8-43B6-BBD8-2B845BD3F102}">
      <dgm:prSet custT="1"/>
      <dgm:spPr/>
      <dgm:t>
        <a:bodyPr/>
        <a:lstStyle/>
        <a:p>
          <a:r>
            <a:rPr lang="es-ES" sz="2000" b="0" i="0" dirty="0" err="1" smtClean="0"/>
            <a:t>Pelatihan</a:t>
          </a:r>
          <a:r>
            <a:rPr lang="es-ES" sz="2000" b="0" i="0" dirty="0" smtClean="0"/>
            <a:t> </a:t>
          </a:r>
          <a:r>
            <a:rPr lang="es-ES" sz="2000" b="0" i="0" dirty="0" err="1" smtClean="0"/>
            <a:t>pendidik</a:t>
          </a:r>
          <a:r>
            <a:rPr lang="es-ES" sz="2000" b="0" i="0" dirty="0" smtClean="0"/>
            <a:t> &amp; </a:t>
          </a:r>
          <a:r>
            <a:rPr lang="es-ES" sz="2000" b="0" i="0" dirty="0" err="1" smtClean="0"/>
            <a:t>tenaga</a:t>
          </a:r>
          <a:r>
            <a:rPr lang="es-ES" sz="2000" b="0" i="0" dirty="0" smtClean="0"/>
            <a:t> </a:t>
          </a:r>
          <a:r>
            <a:rPr lang="es-ES" sz="2000" b="0" i="0" dirty="0" err="1" smtClean="0"/>
            <a:t>kependidikan</a:t>
          </a:r>
          <a:r>
            <a:rPr lang="es-ES" sz="2000" b="0" i="0" dirty="0" smtClean="0"/>
            <a:t> </a:t>
          </a:r>
          <a:r>
            <a:rPr lang="es-ES" sz="2000" b="0" i="0" dirty="0" err="1" smtClean="0"/>
            <a:t>madrasah</a:t>
          </a:r>
          <a:endParaRPr lang="es-ES" sz="2000" dirty="0"/>
        </a:p>
      </dgm:t>
    </dgm:pt>
    <dgm:pt modelId="{4E7E219F-601A-419D-BE36-B76552003741}" type="parTrans" cxnId="{34946165-EAC0-4DD6-A134-5A2B6ED076A6}">
      <dgm:prSet/>
      <dgm:spPr/>
      <dgm:t>
        <a:bodyPr/>
        <a:lstStyle/>
        <a:p>
          <a:endParaRPr lang="en-US"/>
        </a:p>
      </dgm:t>
    </dgm:pt>
    <dgm:pt modelId="{7011749F-EE5F-47CF-AE36-C4A39E054C84}" type="sibTrans" cxnId="{34946165-EAC0-4DD6-A134-5A2B6ED076A6}">
      <dgm:prSet/>
      <dgm:spPr/>
      <dgm:t>
        <a:bodyPr/>
        <a:lstStyle/>
        <a:p>
          <a:endParaRPr lang="en-US"/>
        </a:p>
      </dgm:t>
    </dgm:pt>
    <dgm:pt modelId="{47BFB82B-2908-423C-AD7A-1477D5055217}">
      <dgm:prSet custT="1"/>
      <dgm:spPr/>
      <dgm:t>
        <a:bodyPr/>
        <a:lstStyle/>
        <a:p>
          <a:r>
            <a:rPr lang="en-US" sz="2000" dirty="0" err="1" smtClean="0"/>
            <a:t>Aspek</a:t>
          </a:r>
          <a:r>
            <a:rPr lang="en-US" sz="2000" dirty="0" smtClean="0"/>
            <a:t> </a:t>
          </a:r>
          <a:r>
            <a:rPr lang="en-US" sz="2000" dirty="0" err="1" smtClean="0"/>
            <a:t>lainnya</a:t>
          </a:r>
          <a:r>
            <a:rPr lang="en-US" sz="2000" dirty="0" smtClean="0"/>
            <a:t> yang </a:t>
          </a:r>
          <a:r>
            <a:rPr lang="en-US" sz="2000" dirty="0" err="1" smtClean="0"/>
            <a:t>trkait</a:t>
          </a:r>
          <a:r>
            <a:rPr lang="en-US" sz="2000" dirty="0" smtClean="0"/>
            <a:t> </a:t>
          </a:r>
          <a:r>
            <a:rPr lang="en-US" sz="2000" dirty="0" err="1" smtClean="0"/>
            <a:t>dengan</a:t>
          </a:r>
          <a:r>
            <a:rPr lang="en-US" sz="2000" dirty="0" smtClean="0"/>
            <a:t> </a:t>
          </a:r>
          <a:r>
            <a:rPr lang="en-US" sz="2000" dirty="0" err="1" smtClean="0"/>
            <a:t>infrastruktur</a:t>
          </a:r>
          <a:r>
            <a:rPr lang="en-US" sz="2000" dirty="0" smtClean="0"/>
            <a:t> </a:t>
          </a:r>
          <a:r>
            <a:rPr lang="en-US" sz="2000" dirty="0" err="1" smtClean="0"/>
            <a:t>dan</a:t>
          </a:r>
          <a:r>
            <a:rPr lang="en-US" sz="2000" dirty="0" smtClean="0"/>
            <a:t> </a:t>
          </a:r>
          <a:r>
            <a:rPr lang="en-US" sz="2000" dirty="0" err="1" smtClean="0"/>
            <a:t>layanan</a:t>
          </a:r>
          <a:r>
            <a:rPr lang="en-US" sz="2000" dirty="0" smtClean="0"/>
            <a:t> Google for Education </a:t>
          </a:r>
          <a:r>
            <a:rPr lang="en-US" sz="2000" dirty="0" err="1" smtClean="0"/>
            <a:t>untuk</a:t>
          </a:r>
          <a:r>
            <a:rPr lang="en-US" sz="2000" dirty="0" smtClean="0"/>
            <a:t> madrasah</a:t>
          </a:r>
          <a:endParaRPr lang="en-US" sz="2000" dirty="0"/>
        </a:p>
      </dgm:t>
    </dgm:pt>
    <dgm:pt modelId="{84FDB667-92A4-4752-9180-9CDAA0020281}" type="parTrans" cxnId="{679C229D-9750-4657-A0E9-D0BD3B10B36C}">
      <dgm:prSet/>
      <dgm:spPr/>
      <dgm:t>
        <a:bodyPr/>
        <a:lstStyle/>
        <a:p>
          <a:endParaRPr lang="en-US"/>
        </a:p>
      </dgm:t>
    </dgm:pt>
    <dgm:pt modelId="{A0952B45-0331-43DA-88C2-3F55F17579E0}" type="sibTrans" cxnId="{679C229D-9750-4657-A0E9-D0BD3B10B36C}">
      <dgm:prSet/>
      <dgm:spPr/>
      <dgm:t>
        <a:bodyPr/>
        <a:lstStyle/>
        <a:p>
          <a:endParaRPr lang="en-US"/>
        </a:p>
      </dgm:t>
    </dgm:pt>
    <dgm:pt modelId="{B39299A1-9710-47C2-8CC6-2F9EC18FCA08}" type="pres">
      <dgm:prSet presAssocID="{D1DD74D1-9AF0-49E0-99D1-770EBE4D69B7}" presName="linear" presStyleCnt="0">
        <dgm:presLayoutVars>
          <dgm:dir/>
          <dgm:animLvl val="lvl"/>
          <dgm:resizeHandles val="exact"/>
        </dgm:presLayoutVars>
      </dgm:prSet>
      <dgm:spPr/>
    </dgm:pt>
    <dgm:pt modelId="{3D7ADEEA-3DBA-4A20-A680-D9F72FC7E1EC}" type="pres">
      <dgm:prSet presAssocID="{A5A3E979-C5F3-48A6-87E7-AEDC1CFA3CC8}" presName="parentLin" presStyleCnt="0"/>
      <dgm:spPr/>
    </dgm:pt>
    <dgm:pt modelId="{994EBE75-CC70-4696-BC42-CF2B6055D187}" type="pres">
      <dgm:prSet presAssocID="{A5A3E979-C5F3-48A6-87E7-AEDC1CFA3CC8}" presName="parentLeftMargin" presStyleLbl="node1" presStyleIdx="0" presStyleCnt="5"/>
      <dgm:spPr/>
    </dgm:pt>
    <dgm:pt modelId="{E3E8ED8B-9DD8-4830-83C9-77EDA1E04362}" type="pres">
      <dgm:prSet presAssocID="{A5A3E979-C5F3-48A6-87E7-AEDC1CFA3CC8}" presName="parentText" presStyleLbl="node1" presStyleIdx="0" presStyleCnt="5" custScaleX="119924" custScaleY="221098" custLinFactNeighborY="-2318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75FA00-B51A-44DE-9C66-D84A86F89DA1}" type="pres">
      <dgm:prSet presAssocID="{A5A3E979-C5F3-48A6-87E7-AEDC1CFA3CC8}" presName="negativeSpace" presStyleCnt="0"/>
      <dgm:spPr/>
    </dgm:pt>
    <dgm:pt modelId="{32F01415-3BDD-4D69-B1DD-BD9E53994DB5}" type="pres">
      <dgm:prSet presAssocID="{A5A3E979-C5F3-48A6-87E7-AEDC1CFA3CC8}" presName="childText" presStyleLbl="conFgAcc1" presStyleIdx="0" presStyleCnt="5">
        <dgm:presLayoutVars>
          <dgm:bulletEnabled val="1"/>
        </dgm:presLayoutVars>
      </dgm:prSet>
      <dgm:spPr/>
    </dgm:pt>
    <dgm:pt modelId="{EAFF6348-A46D-4E6E-A097-C2B6B55A4789}" type="pres">
      <dgm:prSet presAssocID="{4C4768FD-147E-4404-AB69-EC39AF98F96C}" presName="spaceBetweenRectangles" presStyleCnt="0"/>
      <dgm:spPr/>
    </dgm:pt>
    <dgm:pt modelId="{A71EEDE1-55E3-4D74-BBAB-AEE9844ADC8F}" type="pres">
      <dgm:prSet presAssocID="{AF3A30D0-E4E8-43B6-BBD8-2B845BD3F102}" presName="parentLin" presStyleCnt="0"/>
      <dgm:spPr/>
    </dgm:pt>
    <dgm:pt modelId="{B66C0DC4-80F7-425D-9FD1-C55FAE6D6A5F}" type="pres">
      <dgm:prSet presAssocID="{AF3A30D0-E4E8-43B6-BBD8-2B845BD3F102}" presName="parentLeftMargin" presStyleLbl="node1" presStyleIdx="0" presStyleCnt="5"/>
      <dgm:spPr/>
    </dgm:pt>
    <dgm:pt modelId="{26BAB3CB-B323-447F-A381-8DA91519FBDB}" type="pres">
      <dgm:prSet presAssocID="{AF3A30D0-E4E8-43B6-BBD8-2B845BD3F102}" presName="parentText" presStyleLbl="node1" presStyleIdx="1" presStyleCnt="5" custScaleX="119924" custScaleY="23054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2753CD-9663-4D75-A8F2-59E41636A307}" type="pres">
      <dgm:prSet presAssocID="{AF3A30D0-E4E8-43B6-BBD8-2B845BD3F102}" presName="negativeSpace" presStyleCnt="0"/>
      <dgm:spPr/>
    </dgm:pt>
    <dgm:pt modelId="{E4B11015-D7D3-4A8B-B4A9-45580B8E4732}" type="pres">
      <dgm:prSet presAssocID="{AF3A30D0-E4E8-43B6-BBD8-2B845BD3F102}" presName="childText" presStyleLbl="conFgAcc1" presStyleIdx="1" presStyleCnt="5">
        <dgm:presLayoutVars>
          <dgm:bulletEnabled val="1"/>
        </dgm:presLayoutVars>
      </dgm:prSet>
      <dgm:spPr/>
    </dgm:pt>
    <dgm:pt modelId="{CD81CAB8-AA7E-42BF-816C-4224BA25FB00}" type="pres">
      <dgm:prSet presAssocID="{7011749F-EE5F-47CF-AE36-C4A39E054C84}" presName="spaceBetweenRectangles" presStyleCnt="0"/>
      <dgm:spPr/>
    </dgm:pt>
    <dgm:pt modelId="{AB49FABD-B8D5-4879-B86E-17DC899BFBCF}" type="pres">
      <dgm:prSet presAssocID="{604A21A3-EE3E-4963-9486-6BE65D63B29A}" presName="parentLin" presStyleCnt="0"/>
      <dgm:spPr/>
    </dgm:pt>
    <dgm:pt modelId="{D8843DCA-E457-4547-BDD6-2303073D85C3}" type="pres">
      <dgm:prSet presAssocID="{604A21A3-EE3E-4963-9486-6BE65D63B29A}" presName="parentLeftMargin" presStyleLbl="node1" presStyleIdx="1" presStyleCnt="5"/>
      <dgm:spPr/>
    </dgm:pt>
    <dgm:pt modelId="{B0467BA2-E976-4A4D-B96A-82BEBBD2B8DC}" type="pres">
      <dgm:prSet presAssocID="{604A21A3-EE3E-4963-9486-6BE65D63B29A}" presName="parentText" presStyleLbl="node1" presStyleIdx="2" presStyleCnt="5" custScaleX="142997" custScaleY="30894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35B14A2-79A2-4D18-A792-289223744816}" type="pres">
      <dgm:prSet presAssocID="{604A21A3-EE3E-4963-9486-6BE65D63B29A}" presName="negativeSpace" presStyleCnt="0"/>
      <dgm:spPr/>
    </dgm:pt>
    <dgm:pt modelId="{CFDA25D4-D80C-44AE-BEBB-2A611524B0F3}" type="pres">
      <dgm:prSet presAssocID="{604A21A3-EE3E-4963-9486-6BE65D63B29A}" presName="childText" presStyleLbl="conFgAcc1" presStyleIdx="2" presStyleCnt="5">
        <dgm:presLayoutVars>
          <dgm:bulletEnabled val="1"/>
        </dgm:presLayoutVars>
      </dgm:prSet>
      <dgm:spPr/>
    </dgm:pt>
    <dgm:pt modelId="{DAE974C5-B9B6-4486-A3F4-9B29B97F8849}" type="pres">
      <dgm:prSet presAssocID="{971E6F2C-738D-48AC-9CA2-CF51AF1F8766}" presName="spaceBetweenRectangles" presStyleCnt="0"/>
      <dgm:spPr/>
    </dgm:pt>
    <dgm:pt modelId="{E8E0C1AF-6D65-407E-BF73-ACB54D49CD34}" type="pres">
      <dgm:prSet presAssocID="{149DCDD2-CAE4-4EE5-AF3E-458426BA74B5}" presName="parentLin" presStyleCnt="0"/>
      <dgm:spPr/>
    </dgm:pt>
    <dgm:pt modelId="{A245779C-B6AC-438A-A19C-0558AC21AA1C}" type="pres">
      <dgm:prSet presAssocID="{149DCDD2-CAE4-4EE5-AF3E-458426BA74B5}" presName="parentLeftMargin" presStyleLbl="node1" presStyleIdx="2" presStyleCnt="5"/>
      <dgm:spPr/>
    </dgm:pt>
    <dgm:pt modelId="{E3EE2A00-7127-46C3-AF8D-5D72B33E9145}" type="pres">
      <dgm:prSet presAssocID="{149DCDD2-CAE4-4EE5-AF3E-458426BA74B5}" presName="parentText" presStyleLbl="node1" presStyleIdx="3" presStyleCnt="5" custScaleX="126739" custScaleY="227431">
        <dgm:presLayoutVars>
          <dgm:chMax val="0"/>
          <dgm:bulletEnabled val="1"/>
        </dgm:presLayoutVars>
      </dgm:prSet>
      <dgm:spPr/>
    </dgm:pt>
    <dgm:pt modelId="{58CAE83E-D489-4610-9EC3-978B658348A0}" type="pres">
      <dgm:prSet presAssocID="{149DCDD2-CAE4-4EE5-AF3E-458426BA74B5}" presName="negativeSpace" presStyleCnt="0"/>
      <dgm:spPr/>
    </dgm:pt>
    <dgm:pt modelId="{A41DC3CF-3ECC-4ADE-AC4B-890B39ACDD03}" type="pres">
      <dgm:prSet presAssocID="{149DCDD2-CAE4-4EE5-AF3E-458426BA74B5}" presName="childText" presStyleLbl="conFgAcc1" presStyleIdx="3" presStyleCnt="5">
        <dgm:presLayoutVars>
          <dgm:bulletEnabled val="1"/>
        </dgm:presLayoutVars>
      </dgm:prSet>
      <dgm:spPr/>
    </dgm:pt>
    <dgm:pt modelId="{C6CB9376-E93B-4261-AF7D-D5365BC85592}" type="pres">
      <dgm:prSet presAssocID="{C9D5912E-49E1-48FD-B02A-824DC220DB43}" presName="spaceBetweenRectangles" presStyleCnt="0"/>
      <dgm:spPr/>
    </dgm:pt>
    <dgm:pt modelId="{3E1ED298-56C9-4BEC-857C-899AD7706961}" type="pres">
      <dgm:prSet presAssocID="{47BFB82B-2908-423C-AD7A-1477D5055217}" presName="parentLin" presStyleCnt="0"/>
      <dgm:spPr/>
    </dgm:pt>
    <dgm:pt modelId="{EDD91152-87D2-4D22-A357-51EE8273D238}" type="pres">
      <dgm:prSet presAssocID="{47BFB82B-2908-423C-AD7A-1477D5055217}" presName="parentLeftMargin" presStyleLbl="node1" presStyleIdx="3" presStyleCnt="5"/>
      <dgm:spPr/>
    </dgm:pt>
    <dgm:pt modelId="{989C221E-01C0-4129-9FFA-3336E65C920C}" type="pres">
      <dgm:prSet presAssocID="{47BFB82B-2908-423C-AD7A-1477D5055217}" presName="parentText" presStyleLbl="node1" presStyleIdx="4" presStyleCnt="5" custScaleX="142997" custScaleY="272712">
        <dgm:presLayoutVars>
          <dgm:chMax val="0"/>
          <dgm:bulletEnabled val="1"/>
        </dgm:presLayoutVars>
      </dgm:prSet>
      <dgm:spPr/>
    </dgm:pt>
    <dgm:pt modelId="{8D3423B3-3ACB-4B9D-A26E-CA820954537E}" type="pres">
      <dgm:prSet presAssocID="{47BFB82B-2908-423C-AD7A-1477D5055217}" presName="negativeSpace" presStyleCnt="0"/>
      <dgm:spPr/>
    </dgm:pt>
    <dgm:pt modelId="{FB4E510A-BE7B-42C7-B7FF-9C247032D2E0}" type="pres">
      <dgm:prSet presAssocID="{47BFB82B-2908-423C-AD7A-1477D5055217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E87F245A-17BC-47A0-AAFF-A5E1F77F8876}" srcId="{D1DD74D1-9AF0-49E0-99D1-770EBE4D69B7}" destId="{A5A3E979-C5F3-48A6-87E7-AEDC1CFA3CC8}" srcOrd="0" destOrd="0" parTransId="{876E99AC-A21B-4548-8885-50CCDBCEC39A}" sibTransId="{4C4768FD-147E-4404-AB69-EC39AF98F96C}"/>
    <dgm:cxn modelId="{E0A5B9B3-3D3A-484D-BA91-65B0CEEB2A26}" type="presOf" srcId="{D1DD74D1-9AF0-49E0-99D1-770EBE4D69B7}" destId="{B39299A1-9710-47C2-8CC6-2F9EC18FCA08}" srcOrd="0" destOrd="0" presId="urn:microsoft.com/office/officeart/2005/8/layout/list1"/>
    <dgm:cxn modelId="{C0AFF621-5381-4D12-A94C-F2EFB82ED9D2}" type="presOf" srcId="{604A21A3-EE3E-4963-9486-6BE65D63B29A}" destId="{B0467BA2-E976-4A4D-B96A-82BEBBD2B8DC}" srcOrd="1" destOrd="0" presId="urn:microsoft.com/office/officeart/2005/8/layout/list1"/>
    <dgm:cxn modelId="{68C618A8-4AB2-4965-9C68-4E949B966212}" type="presOf" srcId="{A5A3E979-C5F3-48A6-87E7-AEDC1CFA3CC8}" destId="{994EBE75-CC70-4696-BC42-CF2B6055D187}" srcOrd="0" destOrd="0" presId="urn:microsoft.com/office/officeart/2005/8/layout/list1"/>
    <dgm:cxn modelId="{44040CB2-8E1D-4123-9D99-B30C60B14D90}" type="presOf" srcId="{149DCDD2-CAE4-4EE5-AF3E-458426BA74B5}" destId="{E3EE2A00-7127-46C3-AF8D-5D72B33E9145}" srcOrd="1" destOrd="0" presId="urn:microsoft.com/office/officeart/2005/8/layout/list1"/>
    <dgm:cxn modelId="{5BC633C3-441E-4F87-A1FD-A539C4E128F5}" type="presOf" srcId="{A5A3E979-C5F3-48A6-87E7-AEDC1CFA3CC8}" destId="{E3E8ED8B-9DD8-4830-83C9-77EDA1E04362}" srcOrd="1" destOrd="0" presId="urn:microsoft.com/office/officeart/2005/8/layout/list1"/>
    <dgm:cxn modelId="{E408AF12-E4F7-46FB-B48F-0F803B238D21}" type="presOf" srcId="{AF3A30D0-E4E8-43B6-BBD8-2B845BD3F102}" destId="{B66C0DC4-80F7-425D-9FD1-C55FAE6D6A5F}" srcOrd="0" destOrd="0" presId="urn:microsoft.com/office/officeart/2005/8/layout/list1"/>
    <dgm:cxn modelId="{B800BBFC-ACFD-49F7-BD0C-755E1628DAF3}" type="presOf" srcId="{AF3A30D0-E4E8-43B6-BBD8-2B845BD3F102}" destId="{26BAB3CB-B323-447F-A381-8DA91519FBDB}" srcOrd="1" destOrd="0" presId="urn:microsoft.com/office/officeart/2005/8/layout/list1"/>
    <dgm:cxn modelId="{F34D6FF2-E72E-458F-81F3-F40B0FF007FA}" type="presOf" srcId="{47BFB82B-2908-423C-AD7A-1477D5055217}" destId="{989C221E-01C0-4129-9FFA-3336E65C920C}" srcOrd="1" destOrd="0" presId="urn:microsoft.com/office/officeart/2005/8/layout/list1"/>
    <dgm:cxn modelId="{2F2683DF-EE8B-4CED-BADF-03DF8F8A0F7A}" srcId="{D1DD74D1-9AF0-49E0-99D1-770EBE4D69B7}" destId="{604A21A3-EE3E-4963-9486-6BE65D63B29A}" srcOrd="2" destOrd="0" parTransId="{2A28697D-DE49-45C4-801C-F7DB64064AC8}" sibTransId="{971E6F2C-738D-48AC-9CA2-CF51AF1F8766}"/>
    <dgm:cxn modelId="{34946165-EAC0-4DD6-A134-5A2B6ED076A6}" srcId="{D1DD74D1-9AF0-49E0-99D1-770EBE4D69B7}" destId="{AF3A30D0-E4E8-43B6-BBD8-2B845BD3F102}" srcOrd="1" destOrd="0" parTransId="{4E7E219F-601A-419D-BE36-B76552003741}" sibTransId="{7011749F-EE5F-47CF-AE36-C4A39E054C84}"/>
    <dgm:cxn modelId="{E11B8EA1-F80D-4630-AA7E-457C5B648039}" type="presOf" srcId="{149DCDD2-CAE4-4EE5-AF3E-458426BA74B5}" destId="{A245779C-B6AC-438A-A19C-0558AC21AA1C}" srcOrd="0" destOrd="0" presId="urn:microsoft.com/office/officeart/2005/8/layout/list1"/>
    <dgm:cxn modelId="{679C229D-9750-4657-A0E9-D0BD3B10B36C}" srcId="{D1DD74D1-9AF0-49E0-99D1-770EBE4D69B7}" destId="{47BFB82B-2908-423C-AD7A-1477D5055217}" srcOrd="4" destOrd="0" parTransId="{84FDB667-92A4-4752-9180-9CDAA0020281}" sibTransId="{A0952B45-0331-43DA-88C2-3F55F17579E0}"/>
    <dgm:cxn modelId="{DE56C53F-4962-4601-8225-B3C683256AC0}" srcId="{D1DD74D1-9AF0-49E0-99D1-770EBE4D69B7}" destId="{149DCDD2-CAE4-4EE5-AF3E-458426BA74B5}" srcOrd="3" destOrd="0" parTransId="{CBA059D3-F1A7-4C01-9093-5054C03AC0DC}" sibTransId="{C9D5912E-49E1-48FD-B02A-824DC220DB43}"/>
    <dgm:cxn modelId="{D25A066B-697D-4DA2-AC5D-749B964BBDFB}" type="presOf" srcId="{47BFB82B-2908-423C-AD7A-1477D5055217}" destId="{EDD91152-87D2-4D22-A357-51EE8273D238}" srcOrd="0" destOrd="0" presId="urn:microsoft.com/office/officeart/2005/8/layout/list1"/>
    <dgm:cxn modelId="{B00B6665-CF28-4615-84B0-7848D59443AC}" type="presOf" srcId="{604A21A3-EE3E-4963-9486-6BE65D63B29A}" destId="{D8843DCA-E457-4547-BDD6-2303073D85C3}" srcOrd="0" destOrd="0" presId="urn:microsoft.com/office/officeart/2005/8/layout/list1"/>
    <dgm:cxn modelId="{632D715A-5351-4B25-A930-35A5DCCBF867}" type="presParOf" srcId="{B39299A1-9710-47C2-8CC6-2F9EC18FCA08}" destId="{3D7ADEEA-3DBA-4A20-A680-D9F72FC7E1EC}" srcOrd="0" destOrd="0" presId="urn:microsoft.com/office/officeart/2005/8/layout/list1"/>
    <dgm:cxn modelId="{053D6104-2B9F-4EE3-9676-BC8824B9DFE2}" type="presParOf" srcId="{3D7ADEEA-3DBA-4A20-A680-D9F72FC7E1EC}" destId="{994EBE75-CC70-4696-BC42-CF2B6055D187}" srcOrd="0" destOrd="0" presId="urn:microsoft.com/office/officeart/2005/8/layout/list1"/>
    <dgm:cxn modelId="{06338E59-4A0B-495F-AFEA-FB411B527F99}" type="presParOf" srcId="{3D7ADEEA-3DBA-4A20-A680-D9F72FC7E1EC}" destId="{E3E8ED8B-9DD8-4830-83C9-77EDA1E04362}" srcOrd="1" destOrd="0" presId="urn:microsoft.com/office/officeart/2005/8/layout/list1"/>
    <dgm:cxn modelId="{897B15AA-70BC-4B28-BE5C-F9067DDC3558}" type="presParOf" srcId="{B39299A1-9710-47C2-8CC6-2F9EC18FCA08}" destId="{0475FA00-B51A-44DE-9C66-D84A86F89DA1}" srcOrd="1" destOrd="0" presId="urn:microsoft.com/office/officeart/2005/8/layout/list1"/>
    <dgm:cxn modelId="{E9AD1F67-39E0-4EFB-8B12-5213729353ED}" type="presParOf" srcId="{B39299A1-9710-47C2-8CC6-2F9EC18FCA08}" destId="{32F01415-3BDD-4D69-B1DD-BD9E53994DB5}" srcOrd="2" destOrd="0" presId="urn:microsoft.com/office/officeart/2005/8/layout/list1"/>
    <dgm:cxn modelId="{5CFBD38A-9E5F-402F-935A-33D25F162323}" type="presParOf" srcId="{B39299A1-9710-47C2-8CC6-2F9EC18FCA08}" destId="{EAFF6348-A46D-4E6E-A097-C2B6B55A4789}" srcOrd="3" destOrd="0" presId="urn:microsoft.com/office/officeart/2005/8/layout/list1"/>
    <dgm:cxn modelId="{AB44497E-F97B-4496-9866-EEC5BAD1F513}" type="presParOf" srcId="{B39299A1-9710-47C2-8CC6-2F9EC18FCA08}" destId="{A71EEDE1-55E3-4D74-BBAB-AEE9844ADC8F}" srcOrd="4" destOrd="0" presId="urn:microsoft.com/office/officeart/2005/8/layout/list1"/>
    <dgm:cxn modelId="{02E736B2-12E4-47DD-85AC-2A8606E1EEE7}" type="presParOf" srcId="{A71EEDE1-55E3-4D74-BBAB-AEE9844ADC8F}" destId="{B66C0DC4-80F7-425D-9FD1-C55FAE6D6A5F}" srcOrd="0" destOrd="0" presId="urn:microsoft.com/office/officeart/2005/8/layout/list1"/>
    <dgm:cxn modelId="{240ACD93-0C35-4EB1-B02F-E290921E7047}" type="presParOf" srcId="{A71EEDE1-55E3-4D74-BBAB-AEE9844ADC8F}" destId="{26BAB3CB-B323-447F-A381-8DA91519FBDB}" srcOrd="1" destOrd="0" presId="urn:microsoft.com/office/officeart/2005/8/layout/list1"/>
    <dgm:cxn modelId="{8349666D-2EF6-4754-9DD6-04B584C7E164}" type="presParOf" srcId="{B39299A1-9710-47C2-8CC6-2F9EC18FCA08}" destId="{6C2753CD-9663-4D75-A8F2-59E41636A307}" srcOrd="5" destOrd="0" presId="urn:microsoft.com/office/officeart/2005/8/layout/list1"/>
    <dgm:cxn modelId="{24E6F68D-699A-43BD-8E9E-29FCD0C898D6}" type="presParOf" srcId="{B39299A1-9710-47C2-8CC6-2F9EC18FCA08}" destId="{E4B11015-D7D3-4A8B-B4A9-45580B8E4732}" srcOrd="6" destOrd="0" presId="urn:microsoft.com/office/officeart/2005/8/layout/list1"/>
    <dgm:cxn modelId="{12BFE507-F8EB-4EE6-9DFA-8975299E9449}" type="presParOf" srcId="{B39299A1-9710-47C2-8CC6-2F9EC18FCA08}" destId="{CD81CAB8-AA7E-42BF-816C-4224BA25FB00}" srcOrd="7" destOrd="0" presId="urn:microsoft.com/office/officeart/2005/8/layout/list1"/>
    <dgm:cxn modelId="{B8289ED0-510F-4C00-9678-4719DA371FE1}" type="presParOf" srcId="{B39299A1-9710-47C2-8CC6-2F9EC18FCA08}" destId="{AB49FABD-B8D5-4879-B86E-17DC899BFBCF}" srcOrd="8" destOrd="0" presId="urn:microsoft.com/office/officeart/2005/8/layout/list1"/>
    <dgm:cxn modelId="{B23BC008-9DEB-4BF5-A329-26892B44F400}" type="presParOf" srcId="{AB49FABD-B8D5-4879-B86E-17DC899BFBCF}" destId="{D8843DCA-E457-4547-BDD6-2303073D85C3}" srcOrd="0" destOrd="0" presId="urn:microsoft.com/office/officeart/2005/8/layout/list1"/>
    <dgm:cxn modelId="{8A7B3A13-917A-4E72-8544-366F8C5C8257}" type="presParOf" srcId="{AB49FABD-B8D5-4879-B86E-17DC899BFBCF}" destId="{B0467BA2-E976-4A4D-B96A-82BEBBD2B8DC}" srcOrd="1" destOrd="0" presId="urn:microsoft.com/office/officeart/2005/8/layout/list1"/>
    <dgm:cxn modelId="{B314E410-278B-41FE-A636-E5387D2CEC5F}" type="presParOf" srcId="{B39299A1-9710-47C2-8CC6-2F9EC18FCA08}" destId="{035B14A2-79A2-4D18-A792-289223744816}" srcOrd="9" destOrd="0" presId="urn:microsoft.com/office/officeart/2005/8/layout/list1"/>
    <dgm:cxn modelId="{F95D2321-0F93-4718-A64D-E219E5320EF7}" type="presParOf" srcId="{B39299A1-9710-47C2-8CC6-2F9EC18FCA08}" destId="{CFDA25D4-D80C-44AE-BEBB-2A611524B0F3}" srcOrd="10" destOrd="0" presId="urn:microsoft.com/office/officeart/2005/8/layout/list1"/>
    <dgm:cxn modelId="{B8BEBF47-3574-4F2B-9804-E0533A260A61}" type="presParOf" srcId="{B39299A1-9710-47C2-8CC6-2F9EC18FCA08}" destId="{DAE974C5-B9B6-4486-A3F4-9B29B97F8849}" srcOrd="11" destOrd="0" presId="urn:microsoft.com/office/officeart/2005/8/layout/list1"/>
    <dgm:cxn modelId="{997E01EB-0BE5-43E4-A756-84D58CD95C6B}" type="presParOf" srcId="{B39299A1-9710-47C2-8CC6-2F9EC18FCA08}" destId="{E8E0C1AF-6D65-407E-BF73-ACB54D49CD34}" srcOrd="12" destOrd="0" presId="urn:microsoft.com/office/officeart/2005/8/layout/list1"/>
    <dgm:cxn modelId="{EFC83F43-316F-4BC0-B533-B6403E4D23C0}" type="presParOf" srcId="{E8E0C1AF-6D65-407E-BF73-ACB54D49CD34}" destId="{A245779C-B6AC-438A-A19C-0558AC21AA1C}" srcOrd="0" destOrd="0" presId="urn:microsoft.com/office/officeart/2005/8/layout/list1"/>
    <dgm:cxn modelId="{A495C273-144B-4644-BF63-51645E53F8B0}" type="presParOf" srcId="{E8E0C1AF-6D65-407E-BF73-ACB54D49CD34}" destId="{E3EE2A00-7127-46C3-AF8D-5D72B33E9145}" srcOrd="1" destOrd="0" presId="urn:microsoft.com/office/officeart/2005/8/layout/list1"/>
    <dgm:cxn modelId="{D12B1D62-8331-4A24-830C-227D729957FD}" type="presParOf" srcId="{B39299A1-9710-47C2-8CC6-2F9EC18FCA08}" destId="{58CAE83E-D489-4610-9EC3-978B658348A0}" srcOrd="13" destOrd="0" presId="urn:microsoft.com/office/officeart/2005/8/layout/list1"/>
    <dgm:cxn modelId="{7CC3531F-D585-46C6-BF5C-83B295C5C2F0}" type="presParOf" srcId="{B39299A1-9710-47C2-8CC6-2F9EC18FCA08}" destId="{A41DC3CF-3ECC-4ADE-AC4B-890B39ACDD03}" srcOrd="14" destOrd="0" presId="urn:microsoft.com/office/officeart/2005/8/layout/list1"/>
    <dgm:cxn modelId="{2870BE38-1EE6-44EA-A536-74A11C6DF0E4}" type="presParOf" srcId="{B39299A1-9710-47C2-8CC6-2F9EC18FCA08}" destId="{C6CB9376-E93B-4261-AF7D-D5365BC85592}" srcOrd="15" destOrd="0" presId="urn:microsoft.com/office/officeart/2005/8/layout/list1"/>
    <dgm:cxn modelId="{0B65DCCB-9E46-467D-A408-99A93CAEA306}" type="presParOf" srcId="{B39299A1-9710-47C2-8CC6-2F9EC18FCA08}" destId="{3E1ED298-56C9-4BEC-857C-899AD7706961}" srcOrd="16" destOrd="0" presId="urn:microsoft.com/office/officeart/2005/8/layout/list1"/>
    <dgm:cxn modelId="{FF764CB7-CEC7-4B78-A106-9D1FFB026C78}" type="presParOf" srcId="{3E1ED298-56C9-4BEC-857C-899AD7706961}" destId="{EDD91152-87D2-4D22-A357-51EE8273D238}" srcOrd="0" destOrd="0" presId="urn:microsoft.com/office/officeart/2005/8/layout/list1"/>
    <dgm:cxn modelId="{89D33390-018B-43AA-90F7-76E9C176D1E7}" type="presParOf" srcId="{3E1ED298-56C9-4BEC-857C-899AD7706961}" destId="{989C221E-01C0-4129-9FFA-3336E65C920C}" srcOrd="1" destOrd="0" presId="urn:microsoft.com/office/officeart/2005/8/layout/list1"/>
    <dgm:cxn modelId="{A48FEFE8-3F09-4A7C-802B-5AB76FDAEE68}" type="presParOf" srcId="{B39299A1-9710-47C2-8CC6-2F9EC18FCA08}" destId="{8D3423B3-3ACB-4B9D-A26E-CA820954537E}" srcOrd="17" destOrd="0" presId="urn:microsoft.com/office/officeart/2005/8/layout/list1"/>
    <dgm:cxn modelId="{4FA48DB2-EEA0-495E-8999-719E908306DB}" type="presParOf" srcId="{B39299A1-9710-47C2-8CC6-2F9EC18FCA08}" destId="{FB4E510A-BE7B-42C7-B7FF-9C247032D2E0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DA7EB38-45B8-443C-BC2A-27428D16B271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1F1018-3A2E-4F59-BD2D-B02E9FA195D9}">
      <dgm:prSet phldrT="[Text]"/>
      <dgm:spPr/>
      <dgm:t>
        <a:bodyPr/>
        <a:lstStyle/>
        <a:p>
          <a:r>
            <a:rPr lang="en-US" dirty="0" err="1" smtClean="0"/>
            <a:t>Peserta</a:t>
          </a:r>
          <a:r>
            <a:rPr lang="en-US" dirty="0" smtClean="0"/>
            <a:t> </a:t>
          </a:r>
          <a:r>
            <a:rPr lang="en-US" dirty="0" err="1" smtClean="0"/>
            <a:t>didik</a:t>
          </a:r>
          <a:r>
            <a:rPr lang="en-US" dirty="0" smtClean="0"/>
            <a:t>, </a:t>
          </a:r>
          <a:r>
            <a:rPr lang="en-US" dirty="0" err="1" smtClean="0"/>
            <a:t>sebanyak</a:t>
          </a:r>
          <a:r>
            <a:rPr lang="en-US" dirty="0" smtClean="0"/>
            <a:t> 8,4 </a:t>
          </a:r>
          <a:r>
            <a:rPr lang="en-US" dirty="0" err="1" smtClean="0"/>
            <a:t>juta</a:t>
          </a:r>
          <a:endParaRPr lang="en-US" dirty="0"/>
        </a:p>
      </dgm:t>
    </dgm:pt>
    <dgm:pt modelId="{DA0965DA-B820-4D59-A127-3BAC36F24791}" type="parTrans" cxnId="{CF52B90F-4296-4275-9B6E-37EA9C75C399}">
      <dgm:prSet/>
      <dgm:spPr/>
      <dgm:t>
        <a:bodyPr/>
        <a:lstStyle/>
        <a:p>
          <a:endParaRPr lang="en-US"/>
        </a:p>
      </dgm:t>
    </dgm:pt>
    <dgm:pt modelId="{4669279E-102C-492E-9DC4-2B487567B763}" type="sibTrans" cxnId="{CF52B90F-4296-4275-9B6E-37EA9C75C399}">
      <dgm:prSet/>
      <dgm:spPr/>
      <dgm:t>
        <a:bodyPr/>
        <a:lstStyle/>
        <a:p>
          <a:endParaRPr lang="en-US"/>
        </a:p>
      </dgm:t>
    </dgm:pt>
    <dgm:pt modelId="{BE880A22-B048-46FE-9C90-AFF9051DACB8}">
      <dgm:prSet phldrT="[Text]"/>
      <dgm:spPr/>
      <dgm:t>
        <a:bodyPr/>
        <a:lstStyle/>
        <a:p>
          <a:r>
            <a:rPr lang="en-US" dirty="0" smtClean="0"/>
            <a:t>Guru, </a:t>
          </a:r>
          <a:r>
            <a:rPr lang="en-US" dirty="0" err="1" smtClean="0"/>
            <a:t>sebanyak</a:t>
          </a:r>
          <a:r>
            <a:rPr lang="en-US" dirty="0" smtClean="0"/>
            <a:t> 709.000 orang</a:t>
          </a:r>
          <a:endParaRPr lang="en-US" dirty="0"/>
        </a:p>
      </dgm:t>
    </dgm:pt>
    <dgm:pt modelId="{40CEA34F-04C1-4C69-B272-E17E7FDDB425}" type="parTrans" cxnId="{A337E497-1B3C-4397-A239-2FB6BA6D7229}">
      <dgm:prSet/>
      <dgm:spPr/>
      <dgm:t>
        <a:bodyPr/>
        <a:lstStyle/>
        <a:p>
          <a:endParaRPr lang="en-US"/>
        </a:p>
      </dgm:t>
    </dgm:pt>
    <dgm:pt modelId="{601C8D30-8EC2-4932-8E9B-49130DA6ABC7}" type="sibTrans" cxnId="{A337E497-1B3C-4397-A239-2FB6BA6D7229}">
      <dgm:prSet/>
      <dgm:spPr/>
      <dgm:t>
        <a:bodyPr/>
        <a:lstStyle/>
        <a:p>
          <a:endParaRPr lang="en-US"/>
        </a:p>
      </dgm:t>
    </dgm:pt>
    <dgm:pt modelId="{662DA31D-6B23-4638-AE19-EC4DED8DB3FF}">
      <dgm:prSet phldrT="[Text]"/>
      <dgm:spPr/>
      <dgm:t>
        <a:bodyPr/>
        <a:lstStyle/>
        <a:p>
          <a:r>
            <a:rPr lang="en-US" dirty="0" smtClean="0"/>
            <a:t>Tenaga </a:t>
          </a:r>
          <a:r>
            <a:rPr lang="en-US" dirty="0" err="1" smtClean="0"/>
            <a:t>Kependidikan</a:t>
          </a:r>
          <a:r>
            <a:rPr lang="en-US" dirty="0" smtClean="0"/>
            <a:t>, </a:t>
          </a:r>
          <a:r>
            <a:rPr lang="en-US" dirty="0" err="1" smtClean="0"/>
            <a:t>sebanyak</a:t>
          </a:r>
          <a:r>
            <a:rPr lang="en-US" dirty="0" smtClean="0"/>
            <a:t> 124.000 orang</a:t>
          </a:r>
          <a:endParaRPr lang="en-US" dirty="0"/>
        </a:p>
      </dgm:t>
    </dgm:pt>
    <dgm:pt modelId="{B2EB08C8-F9D5-4F15-8A94-F3A79DFAE1D8}" type="parTrans" cxnId="{DDC34356-3EC3-4C5F-AD0E-AE95E173C0F4}">
      <dgm:prSet/>
      <dgm:spPr/>
      <dgm:t>
        <a:bodyPr/>
        <a:lstStyle/>
        <a:p>
          <a:endParaRPr lang="en-US"/>
        </a:p>
      </dgm:t>
    </dgm:pt>
    <dgm:pt modelId="{28EC349A-1ECA-42A2-82C8-048303071093}" type="sibTrans" cxnId="{DDC34356-3EC3-4C5F-AD0E-AE95E173C0F4}">
      <dgm:prSet/>
      <dgm:spPr/>
      <dgm:t>
        <a:bodyPr/>
        <a:lstStyle/>
        <a:p>
          <a:endParaRPr lang="en-US"/>
        </a:p>
      </dgm:t>
    </dgm:pt>
    <dgm:pt modelId="{629CE189-838E-45E1-B644-3732BB1DACAB}" type="pres">
      <dgm:prSet presAssocID="{3DA7EB38-45B8-443C-BC2A-27428D16B271}" presName="Name0" presStyleCnt="0">
        <dgm:presLayoutVars>
          <dgm:dir/>
          <dgm:resizeHandles val="exact"/>
        </dgm:presLayoutVars>
      </dgm:prSet>
      <dgm:spPr/>
    </dgm:pt>
    <dgm:pt modelId="{E62F6B17-27B2-43AD-A086-2B7DE65503FE}" type="pres">
      <dgm:prSet presAssocID="{DA1F1018-3A2E-4F59-BD2D-B02E9FA195D9}" presName="composite" presStyleCnt="0"/>
      <dgm:spPr/>
    </dgm:pt>
    <dgm:pt modelId="{5C3010F8-E40C-48E9-8E7E-4CEACEF250E5}" type="pres">
      <dgm:prSet presAssocID="{DA1F1018-3A2E-4F59-BD2D-B02E9FA195D9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AF51EE-A1C6-4143-A067-8261C5D6BAD5}" type="pres">
      <dgm:prSet presAssocID="{DA1F1018-3A2E-4F59-BD2D-B02E9FA195D9}" presName="rect2" presStyleLbl="fgImgPlace1" presStyleIdx="0" presStyleCnt="3" custScaleY="9770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3CA7C3F-0B16-4790-ACD3-E14E9BA91786}" type="pres">
      <dgm:prSet presAssocID="{4669279E-102C-492E-9DC4-2B487567B763}" presName="sibTrans" presStyleCnt="0"/>
      <dgm:spPr/>
    </dgm:pt>
    <dgm:pt modelId="{AD6221BC-0425-48FE-BE56-B9AB0362227B}" type="pres">
      <dgm:prSet presAssocID="{BE880A22-B048-46FE-9C90-AFF9051DACB8}" presName="composite" presStyleCnt="0"/>
      <dgm:spPr/>
    </dgm:pt>
    <dgm:pt modelId="{914914A1-9073-49E7-A3C8-96DE94FE8E45}" type="pres">
      <dgm:prSet presAssocID="{BE880A22-B048-46FE-9C90-AFF9051DACB8}" presName="rect1" presStyleLbl="trAlignAcc1" presStyleIdx="1" presStyleCnt="3">
        <dgm:presLayoutVars>
          <dgm:bulletEnabled val="1"/>
        </dgm:presLayoutVars>
      </dgm:prSet>
      <dgm:spPr/>
    </dgm:pt>
    <dgm:pt modelId="{72CF89CC-E1C0-44FC-A5D3-162A728E62E2}" type="pres">
      <dgm:prSet presAssocID="{BE880A22-B048-46FE-9C90-AFF9051DACB8}" presName="rect2" presStyleLbl="fgImgPlace1" presStyleIdx="1" presStyleCnt="3" custScaleX="112465" custScaleY="9365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D4EAD5C8-B532-48D3-BFFA-2FDFE4E2F453}" type="pres">
      <dgm:prSet presAssocID="{601C8D30-8EC2-4932-8E9B-49130DA6ABC7}" presName="sibTrans" presStyleCnt="0"/>
      <dgm:spPr/>
    </dgm:pt>
    <dgm:pt modelId="{6B6DEF3A-4D7D-414B-A829-7AEADD6A630E}" type="pres">
      <dgm:prSet presAssocID="{662DA31D-6B23-4638-AE19-EC4DED8DB3FF}" presName="composite" presStyleCnt="0"/>
      <dgm:spPr/>
    </dgm:pt>
    <dgm:pt modelId="{1ABB128A-3E2A-4AA1-AE61-595DE3763074}" type="pres">
      <dgm:prSet presAssocID="{662DA31D-6B23-4638-AE19-EC4DED8DB3FF}" presName="rect1" presStyleLbl="trAlignAcc1" presStyleIdx="2" presStyleCnt="3">
        <dgm:presLayoutVars>
          <dgm:bulletEnabled val="1"/>
        </dgm:presLayoutVars>
      </dgm:prSet>
      <dgm:spPr/>
    </dgm:pt>
    <dgm:pt modelId="{89F2B058-76BB-43FA-9D7D-3B767800FA6C}" type="pres">
      <dgm:prSet presAssocID="{662DA31D-6B23-4638-AE19-EC4DED8DB3FF}" presName="rect2" presStyleLbl="fgImgPlace1" presStyleIdx="2" presStyleCnt="3" custScaleX="11138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DF27B3B9-D875-4D52-AD8B-48FDA8951C06}" type="presOf" srcId="{DA1F1018-3A2E-4F59-BD2D-B02E9FA195D9}" destId="{5C3010F8-E40C-48E9-8E7E-4CEACEF250E5}" srcOrd="0" destOrd="0" presId="urn:microsoft.com/office/officeart/2008/layout/PictureStrips"/>
    <dgm:cxn modelId="{B87503CB-D6C5-434A-9B98-2F40012AB3BF}" type="presOf" srcId="{BE880A22-B048-46FE-9C90-AFF9051DACB8}" destId="{914914A1-9073-49E7-A3C8-96DE94FE8E45}" srcOrd="0" destOrd="0" presId="urn:microsoft.com/office/officeart/2008/layout/PictureStrips"/>
    <dgm:cxn modelId="{9B0440A1-C519-4FBD-AA4B-0FDAD977245A}" type="presOf" srcId="{3DA7EB38-45B8-443C-BC2A-27428D16B271}" destId="{629CE189-838E-45E1-B644-3732BB1DACAB}" srcOrd="0" destOrd="0" presId="urn:microsoft.com/office/officeart/2008/layout/PictureStrips"/>
    <dgm:cxn modelId="{6742B042-C77C-46CC-AA4B-F0798687E267}" type="presOf" srcId="{662DA31D-6B23-4638-AE19-EC4DED8DB3FF}" destId="{1ABB128A-3E2A-4AA1-AE61-595DE3763074}" srcOrd="0" destOrd="0" presId="urn:microsoft.com/office/officeart/2008/layout/PictureStrips"/>
    <dgm:cxn modelId="{A337E497-1B3C-4397-A239-2FB6BA6D7229}" srcId="{3DA7EB38-45B8-443C-BC2A-27428D16B271}" destId="{BE880A22-B048-46FE-9C90-AFF9051DACB8}" srcOrd="1" destOrd="0" parTransId="{40CEA34F-04C1-4C69-B272-E17E7FDDB425}" sibTransId="{601C8D30-8EC2-4932-8E9B-49130DA6ABC7}"/>
    <dgm:cxn modelId="{CF52B90F-4296-4275-9B6E-37EA9C75C399}" srcId="{3DA7EB38-45B8-443C-BC2A-27428D16B271}" destId="{DA1F1018-3A2E-4F59-BD2D-B02E9FA195D9}" srcOrd="0" destOrd="0" parTransId="{DA0965DA-B820-4D59-A127-3BAC36F24791}" sibTransId="{4669279E-102C-492E-9DC4-2B487567B763}"/>
    <dgm:cxn modelId="{DDC34356-3EC3-4C5F-AD0E-AE95E173C0F4}" srcId="{3DA7EB38-45B8-443C-BC2A-27428D16B271}" destId="{662DA31D-6B23-4638-AE19-EC4DED8DB3FF}" srcOrd="2" destOrd="0" parTransId="{B2EB08C8-F9D5-4F15-8A94-F3A79DFAE1D8}" sibTransId="{28EC349A-1ECA-42A2-82C8-048303071093}"/>
    <dgm:cxn modelId="{6924C19B-70BD-4844-973D-6D67329332BE}" type="presParOf" srcId="{629CE189-838E-45E1-B644-3732BB1DACAB}" destId="{E62F6B17-27B2-43AD-A086-2B7DE65503FE}" srcOrd="0" destOrd="0" presId="urn:microsoft.com/office/officeart/2008/layout/PictureStrips"/>
    <dgm:cxn modelId="{9A9A70A5-63A2-4EC5-AE42-95AE255D632A}" type="presParOf" srcId="{E62F6B17-27B2-43AD-A086-2B7DE65503FE}" destId="{5C3010F8-E40C-48E9-8E7E-4CEACEF250E5}" srcOrd="0" destOrd="0" presId="urn:microsoft.com/office/officeart/2008/layout/PictureStrips"/>
    <dgm:cxn modelId="{1D7FCFCA-1063-45CE-8E92-E3FA323581E3}" type="presParOf" srcId="{E62F6B17-27B2-43AD-A086-2B7DE65503FE}" destId="{3DAF51EE-A1C6-4143-A067-8261C5D6BAD5}" srcOrd="1" destOrd="0" presId="urn:microsoft.com/office/officeart/2008/layout/PictureStrips"/>
    <dgm:cxn modelId="{775F3251-8310-4FDB-A37C-6BD0AEAE2B12}" type="presParOf" srcId="{629CE189-838E-45E1-B644-3732BB1DACAB}" destId="{33CA7C3F-0B16-4790-ACD3-E14E9BA91786}" srcOrd="1" destOrd="0" presId="urn:microsoft.com/office/officeart/2008/layout/PictureStrips"/>
    <dgm:cxn modelId="{C171DFD9-2469-414F-B920-038F39A60434}" type="presParOf" srcId="{629CE189-838E-45E1-B644-3732BB1DACAB}" destId="{AD6221BC-0425-48FE-BE56-B9AB0362227B}" srcOrd="2" destOrd="0" presId="urn:microsoft.com/office/officeart/2008/layout/PictureStrips"/>
    <dgm:cxn modelId="{22029AD7-A151-4B85-8312-D69443D39487}" type="presParOf" srcId="{AD6221BC-0425-48FE-BE56-B9AB0362227B}" destId="{914914A1-9073-49E7-A3C8-96DE94FE8E45}" srcOrd="0" destOrd="0" presId="urn:microsoft.com/office/officeart/2008/layout/PictureStrips"/>
    <dgm:cxn modelId="{499B416A-692B-449B-AF4A-953932D327CC}" type="presParOf" srcId="{AD6221BC-0425-48FE-BE56-B9AB0362227B}" destId="{72CF89CC-E1C0-44FC-A5D3-162A728E62E2}" srcOrd="1" destOrd="0" presId="urn:microsoft.com/office/officeart/2008/layout/PictureStrips"/>
    <dgm:cxn modelId="{B067CF25-3BF9-450C-B88C-860B831097B8}" type="presParOf" srcId="{629CE189-838E-45E1-B644-3732BB1DACAB}" destId="{D4EAD5C8-B532-48D3-BFFA-2FDFE4E2F453}" srcOrd="3" destOrd="0" presId="urn:microsoft.com/office/officeart/2008/layout/PictureStrips"/>
    <dgm:cxn modelId="{11D74275-68C5-437A-B235-2B94196992B8}" type="presParOf" srcId="{629CE189-838E-45E1-B644-3732BB1DACAB}" destId="{6B6DEF3A-4D7D-414B-A829-7AEADD6A630E}" srcOrd="4" destOrd="0" presId="urn:microsoft.com/office/officeart/2008/layout/PictureStrips"/>
    <dgm:cxn modelId="{FBA32BBB-AD36-483D-AA9A-BACE458CDF65}" type="presParOf" srcId="{6B6DEF3A-4D7D-414B-A829-7AEADD6A630E}" destId="{1ABB128A-3E2A-4AA1-AE61-595DE3763074}" srcOrd="0" destOrd="0" presId="urn:microsoft.com/office/officeart/2008/layout/PictureStrips"/>
    <dgm:cxn modelId="{B57EB113-7C33-4F79-9468-77A33CC4FB66}" type="presParOf" srcId="{6B6DEF3A-4D7D-414B-A829-7AEADD6A630E}" destId="{89F2B058-76BB-43FA-9D7D-3B767800FA6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A9B65E9-6043-40A9-A522-577D279A79F7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88A425C-91C9-4A8F-9C84-76EBDE7844F3}">
      <dgm:prSet phldrT="[Text]" custT="1"/>
      <dgm:spPr/>
      <dgm:t>
        <a:bodyPr/>
        <a:lstStyle/>
        <a:p>
          <a:r>
            <a:rPr lang="en-US" sz="1600" dirty="0" smtClean="0"/>
            <a:t>  </a:t>
          </a:r>
          <a:r>
            <a:rPr lang="en-US" sz="1800" b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Google </a:t>
          </a:r>
          <a:r>
            <a:rPr lang="en-US" sz="1800" b="1" dirty="0" err="1" smtClean="0">
              <a:solidFill>
                <a:schemeClr val="accent2">
                  <a:lumMod val="60000"/>
                  <a:lumOff val="40000"/>
                </a:schemeClr>
              </a:solidFill>
            </a:rPr>
            <a:t>Calender</a:t>
          </a:r>
          <a:r>
            <a:rPr lang="en-US" sz="1800" dirty="0" smtClean="0"/>
            <a:t>; </a:t>
          </a:r>
          <a:r>
            <a:rPr lang="en-US" sz="1800" dirty="0" err="1" smtClean="0"/>
            <a:t>untuk</a:t>
          </a:r>
          <a:r>
            <a:rPr lang="en-US" sz="1800" dirty="0" smtClean="0"/>
            <a:t> </a:t>
          </a:r>
          <a:r>
            <a:rPr lang="en-US" sz="1800" dirty="0" err="1" smtClean="0"/>
            <a:t>fasilitas</a:t>
          </a:r>
          <a:r>
            <a:rPr lang="en-US" sz="1800" dirty="0" smtClean="0"/>
            <a:t> </a:t>
          </a:r>
          <a:r>
            <a:rPr lang="en-US" sz="1800" dirty="0" err="1" smtClean="0"/>
            <a:t>pengelolaan</a:t>
          </a:r>
          <a:r>
            <a:rPr lang="en-US" sz="1800" dirty="0" smtClean="0"/>
            <a:t> </a:t>
          </a:r>
          <a:r>
            <a:rPr lang="en-US" sz="1800" dirty="0" err="1" smtClean="0"/>
            <a:t>pembelajaran</a:t>
          </a:r>
          <a:r>
            <a:rPr lang="en-US" sz="1800" dirty="0" smtClean="0"/>
            <a:t> (</a:t>
          </a:r>
          <a:r>
            <a:rPr lang="en-US" sz="1800" dirty="0" err="1" smtClean="0"/>
            <a:t>perencanaan</a:t>
          </a:r>
          <a:r>
            <a:rPr lang="en-US" sz="1800" dirty="0" smtClean="0"/>
            <a:t>, </a:t>
          </a:r>
          <a:r>
            <a:rPr lang="en-US" sz="1800" dirty="0" err="1" smtClean="0"/>
            <a:t>pengaturan</a:t>
          </a:r>
          <a:r>
            <a:rPr lang="en-US" sz="1800" dirty="0" smtClean="0"/>
            <a:t>, </a:t>
          </a:r>
          <a:r>
            <a:rPr lang="en-US" sz="1800" dirty="0" err="1" smtClean="0"/>
            <a:t>peringatan</a:t>
          </a:r>
          <a:r>
            <a:rPr lang="en-US" sz="1800" dirty="0" smtClean="0"/>
            <a:t>)</a:t>
          </a:r>
          <a:endParaRPr lang="en-US" sz="1800" dirty="0"/>
        </a:p>
      </dgm:t>
    </dgm:pt>
    <dgm:pt modelId="{832569A3-4BB9-4C0E-8993-87F46C5A7F8C}" type="parTrans" cxnId="{5936734C-F6B1-47D9-A984-B3CEDE3A4EA4}">
      <dgm:prSet/>
      <dgm:spPr/>
      <dgm:t>
        <a:bodyPr/>
        <a:lstStyle/>
        <a:p>
          <a:endParaRPr lang="en-US"/>
        </a:p>
      </dgm:t>
    </dgm:pt>
    <dgm:pt modelId="{B6F4BC24-3A0F-4BBF-A328-6BFC5593BDE2}" type="sibTrans" cxnId="{5936734C-F6B1-47D9-A984-B3CEDE3A4EA4}">
      <dgm:prSet/>
      <dgm:spPr/>
      <dgm:t>
        <a:bodyPr/>
        <a:lstStyle/>
        <a:p>
          <a:endParaRPr lang="en-US"/>
        </a:p>
      </dgm:t>
    </dgm:pt>
    <dgm:pt modelId="{3CB11E94-2EE4-44A3-A939-72E5E2836BB1}">
      <dgm:prSet phldrT="[Text]" custT="1"/>
      <dgm:spPr/>
      <dgm:t>
        <a:bodyPr/>
        <a:lstStyle/>
        <a:p>
          <a:r>
            <a:rPr lang="en-US" sz="1600" b="1" dirty="0" smtClean="0">
              <a:solidFill>
                <a:srgbClr val="0070C0"/>
              </a:solidFill>
            </a:rPr>
            <a:t>Google Keep</a:t>
          </a:r>
          <a:r>
            <a:rPr lang="en-US" sz="1600" dirty="0" smtClean="0"/>
            <a:t>; </a:t>
          </a:r>
          <a:r>
            <a:rPr lang="en-US" sz="1600" dirty="0" err="1" smtClean="0"/>
            <a:t>untuk</a:t>
          </a:r>
          <a:r>
            <a:rPr lang="en-US" sz="1600" dirty="0" smtClean="0"/>
            <a:t> </a:t>
          </a:r>
          <a:r>
            <a:rPr lang="en-US" sz="1600" dirty="0" err="1" smtClean="0"/>
            <a:t>membuat</a:t>
          </a:r>
          <a:r>
            <a:rPr lang="en-US" sz="1600" dirty="0" smtClean="0"/>
            <a:t> </a:t>
          </a:r>
          <a:r>
            <a:rPr lang="en-US" sz="1600" dirty="0" err="1" smtClean="0"/>
            <a:t>catatan</a:t>
          </a:r>
          <a:r>
            <a:rPr lang="en-US" sz="1600" dirty="0" smtClean="0"/>
            <a:t> </a:t>
          </a:r>
          <a:r>
            <a:rPr lang="en-US" sz="1600" dirty="0" err="1" smtClean="0"/>
            <a:t>penting</a:t>
          </a:r>
          <a:r>
            <a:rPr lang="en-US" sz="1600" dirty="0" smtClean="0"/>
            <a:t> </a:t>
          </a:r>
          <a:r>
            <a:rPr lang="en-US" sz="1600" dirty="0" err="1" smtClean="0"/>
            <a:t>secara</a:t>
          </a:r>
          <a:r>
            <a:rPr lang="en-US" sz="1600" dirty="0" smtClean="0"/>
            <a:t> </a:t>
          </a:r>
          <a:r>
            <a:rPr lang="en-US" sz="1600" dirty="0" err="1" smtClean="0"/>
            <a:t>bersamaan</a:t>
          </a:r>
          <a:r>
            <a:rPr lang="en-US" sz="1600" dirty="0" smtClean="0"/>
            <a:t> </a:t>
          </a:r>
          <a:r>
            <a:rPr lang="en-US" sz="1600" dirty="0" err="1" smtClean="0"/>
            <a:t>pada</a:t>
          </a:r>
          <a:r>
            <a:rPr lang="en-US" sz="1600" dirty="0" smtClean="0"/>
            <a:t> </a:t>
          </a:r>
          <a:r>
            <a:rPr lang="en-US" sz="1600" dirty="0" err="1" smtClean="0"/>
            <a:t>setiap</a:t>
          </a:r>
          <a:r>
            <a:rPr lang="en-US" sz="1600" dirty="0" smtClean="0"/>
            <a:t> </a:t>
          </a:r>
          <a:r>
            <a:rPr lang="en-US" sz="1600" dirty="0" err="1" smtClean="0"/>
            <a:t>tahap</a:t>
          </a:r>
          <a:r>
            <a:rPr lang="en-US" sz="1600" dirty="0" smtClean="0"/>
            <a:t> proses </a:t>
          </a:r>
          <a:r>
            <a:rPr lang="en-US" sz="1600" dirty="0" err="1" smtClean="0"/>
            <a:t>pembelajaran</a:t>
          </a:r>
          <a:endParaRPr lang="en-US" sz="1600" dirty="0"/>
        </a:p>
      </dgm:t>
    </dgm:pt>
    <dgm:pt modelId="{B3704994-3841-4414-9046-590213CBBA65}" type="parTrans" cxnId="{F05044E5-856A-4D3D-BC1B-DDE283BCC33D}">
      <dgm:prSet/>
      <dgm:spPr/>
      <dgm:t>
        <a:bodyPr/>
        <a:lstStyle/>
        <a:p>
          <a:endParaRPr lang="en-US"/>
        </a:p>
      </dgm:t>
    </dgm:pt>
    <dgm:pt modelId="{D57A1CBC-41D2-4094-80FA-9320DDB6DF95}" type="sibTrans" cxnId="{F05044E5-856A-4D3D-BC1B-DDE283BCC33D}">
      <dgm:prSet/>
      <dgm:spPr/>
      <dgm:t>
        <a:bodyPr/>
        <a:lstStyle/>
        <a:p>
          <a:endParaRPr lang="en-US"/>
        </a:p>
      </dgm:t>
    </dgm:pt>
    <dgm:pt modelId="{71B9A4A9-8A10-4F99-A940-447F6DE000FF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Google Drive</a:t>
          </a:r>
          <a:r>
            <a:rPr lang="en-US" sz="1800" dirty="0" smtClean="0"/>
            <a:t>; </a:t>
          </a:r>
          <a:r>
            <a:rPr lang="en-US" sz="1800" dirty="0" err="1" smtClean="0"/>
            <a:t>untuk</a:t>
          </a:r>
          <a:r>
            <a:rPr lang="en-US" sz="1800" dirty="0" smtClean="0"/>
            <a:t> </a:t>
          </a:r>
          <a:r>
            <a:rPr lang="en-US" sz="1800" dirty="0" err="1" smtClean="0"/>
            <a:t>penyimpanan</a:t>
          </a:r>
          <a:r>
            <a:rPr lang="en-US" sz="1800" dirty="0" smtClean="0"/>
            <a:t> data </a:t>
          </a:r>
          <a:r>
            <a:rPr lang="en-US" sz="1800" dirty="0" err="1" smtClean="0"/>
            <a:t>dengan</a:t>
          </a:r>
          <a:r>
            <a:rPr lang="en-US" sz="1800" dirty="0" smtClean="0"/>
            <a:t> </a:t>
          </a:r>
          <a:r>
            <a:rPr lang="en-US" sz="1800" dirty="0" err="1" smtClean="0"/>
            <a:t>kapasitas</a:t>
          </a:r>
          <a:r>
            <a:rPr lang="en-US" sz="1800" dirty="0" smtClean="0"/>
            <a:t> </a:t>
          </a:r>
          <a:r>
            <a:rPr lang="en-US" sz="1800" dirty="0" err="1" smtClean="0"/>
            <a:t>tidak</a:t>
          </a:r>
          <a:r>
            <a:rPr lang="en-US" sz="1800" dirty="0" smtClean="0"/>
            <a:t> </a:t>
          </a:r>
          <a:r>
            <a:rPr lang="en-US" sz="1800" dirty="0" err="1" smtClean="0"/>
            <a:t>terbatas</a:t>
          </a:r>
          <a:r>
            <a:rPr lang="en-US" sz="1800" dirty="0" smtClean="0"/>
            <a:t> </a:t>
          </a:r>
          <a:endParaRPr lang="en-US" sz="1800" dirty="0"/>
        </a:p>
      </dgm:t>
    </dgm:pt>
    <dgm:pt modelId="{E4D65AE4-9CBF-4494-8E8E-8F974E075089}" type="parTrans" cxnId="{D6C6D7C6-8C45-4D70-A063-7F48F181EC69}">
      <dgm:prSet/>
      <dgm:spPr/>
      <dgm:t>
        <a:bodyPr/>
        <a:lstStyle/>
        <a:p>
          <a:endParaRPr lang="en-US"/>
        </a:p>
      </dgm:t>
    </dgm:pt>
    <dgm:pt modelId="{8D1E1147-CD00-46E7-AD9C-027A0F168937}" type="sibTrans" cxnId="{D6C6D7C6-8C45-4D70-A063-7F48F181EC69}">
      <dgm:prSet/>
      <dgm:spPr/>
      <dgm:t>
        <a:bodyPr/>
        <a:lstStyle/>
        <a:p>
          <a:endParaRPr lang="en-US"/>
        </a:p>
      </dgm:t>
    </dgm:pt>
    <dgm:pt modelId="{BE0F488D-6C65-4231-9553-E57B1CCF9FBC}">
      <dgm:prSet custT="1"/>
      <dgm:spPr/>
      <dgm:t>
        <a:bodyPr/>
        <a:lstStyle/>
        <a:p>
          <a:r>
            <a:rPr lang="en-US" sz="1800" dirty="0" smtClean="0">
              <a:solidFill>
                <a:srgbClr val="7030A0"/>
              </a:solidFill>
            </a:rPr>
            <a:t>Google Site</a:t>
          </a:r>
          <a:r>
            <a:rPr lang="en-US" sz="1800" dirty="0" smtClean="0"/>
            <a:t>; </a:t>
          </a:r>
          <a:r>
            <a:rPr lang="en-US" sz="1800" dirty="0" err="1" smtClean="0"/>
            <a:t>merupakan</a:t>
          </a:r>
          <a:r>
            <a:rPr lang="en-US" sz="1800" dirty="0" smtClean="0"/>
            <a:t> </a:t>
          </a:r>
          <a:r>
            <a:rPr lang="en-US" sz="1800" dirty="0" err="1" smtClean="0"/>
            <a:t>fasilitas</a:t>
          </a:r>
          <a:r>
            <a:rPr lang="en-US" sz="1800" dirty="0" smtClean="0"/>
            <a:t> </a:t>
          </a:r>
          <a:r>
            <a:rPr lang="en-US" sz="1800" dirty="0" err="1" smtClean="0"/>
            <a:t>untuk</a:t>
          </a:r>
          <a:r>
            <a:rPr lang="en-US" sz="1800" dirty="0" smtClean="0"/>
            <a:t> website personal yang </a:t>
          </a:r>
          <a:r>
            <a:rPr lang="en-US" sz="1800" dirty="0" err="1" smtClean="0"/>
            <a:t>dapat</a:t>
          </a:r>
          <a:r>
            <a:rPr lang="en-US" sz="1800" dirty="0" smtClean="0"/>
            <a:t> </a:t>
          </a:r>
          <a:r>
            <a:rPr lang="en-US" sz="1800" dirty="0" err="1" smtClean="0"/>
            <a:t>digunakan</a:t>
          </a:r>
          <a:r>
            <a:rPr lang="en-US" sz="1800" dirty="0" smtClean="0"/>
            <a:t> </a:t>
          </a:r>
          <a:r>
            <a:rPr lang="en-US" sz="1800" dirty="0" err="1" smtClean="0"/>
            <a:t>dengan</a:t>
          </a:r>
          <a:r>
            <a:rPr lang="en-US" sz="1800" dirty="0" smtClean="0"/>
            <a:t> </a:t>
          </a:r>
          <a:r>
            <a:rPr lang="en-US" sz="1800" dirty="0" err="1" smtClean="0"/>
            <a:t>mudah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cepat</a:t>
          </a:r>
          <a:r>
            <a:rPr lang="en-US" sz="1800" dirty="0" smtClean="0"/>
            <a:t> </a:t>
          </a:r>
          <a:r>
            <a:rPr lang="en-US" sz="1800" dirty="0" err="1" smtClean="0"/>
            <a:t>untuk</a:t>
          </a:r>
          <a:r>
            <a:rPr lang="en-US" sz="1800" dirty="0" smtClean="0"/>
            <a:t> </a:t>
          </a:r>
          <a:r>
            <a:rPr lang="en-US" sz="1800" dirty="0" err="1" smtClean="0"/>
            <a:t>mengkomunikasikan</a:t>
          </a:r>
          <a:r>
            <a:rPr lang="en-US" sz="1800" dirty="0" smtClean="0"/>
            <a:t> </a:t>
          </a:r>
          <a:r>
            <a:rPr lang="en-US" sz="1800" dirty="0" err="1" smtClean="0"/>
            <a:t>hasil</a:t>
          </a:r>
          <a:r>
            <a:rPr lang="en-US" sz="1800" dirty="0" smtClean="0"/>
            <a:t> </a:t>
          </a:r>
          <a:r>
            <a:rPr lang="en-US" sz="1800" dirty="0" err="1" smtClean="0"/>
            <a:t>pembelajaran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kreatifitasnya</a:t>
          </a:r>
          <a:endParaRPr lang="en-US" sz="1800" dirty="0"/>
        </a:p>
      </dgm:t>
    </dgm:pt>
    <dgm:pt modelId="{EC337D4E-6B5B-48AA-A27E-C59876CED4EC}" type="parTrans" cxnId="{05AA4A6F-0FA7-450B-A4A3-DC8CC19B3D0F}">
      <dgm:prSet/>
      <dgm:spPr/>
      <dgm:t>
        <a:bodyPr/>
        <a:lstStyle/>
        <a:p>
          <a:endParaRPr lang="en-US"/>
        </a:p>
      </dgm:t>
    </dgm:pt>
    <dgm:pt modelId="{8EAA27FB-316F-4276-9715-7BD1CE735D74}" type="sibTrans" cxnId="{05AA4A6F-0FA7-450B-A4A3-DC8CC19B3D0F}">
      <dgm:prSet/>
      <dgm:spPr/>
      <dgm:t>
        <a:bodyPr/>
        <a:lstStyle/>
        <a:p>
          <a:endParaRPr lang="en-US"/>
        </a:p>
      </dgm:t>
    </dgm:pt>
    <dgm:pt modelId="{C1D262FC-5DA6-43B1-8824-1FB370E933BE}">
      <dgm:prSet custT="1"/>
      <dgm:spPr/>
      <dgm:t>
        <a:bodyPr/>
        <a:lstStyle/>
        <a:p>
          <a:r>
            <a:rPr lang="en-US" sz="1800" b="1" dirty="0" smtClean="0">
              <a:solidFill>
                <a:srgbClr val="FFFF00"/>
              </a:solidFill>
            </a:rPr>
            <a:t>Google Classroom (</a:t>
          </a:r>
          <a:r>
            <a:rPr lang="en-US" sz="1800" b="1" dirty="0" err="1" smtClean="0">
              <a:solidFill>
                <a:srgbClr val="FFFF00"/>
              </a:solidFill>
            </a:rPr>
            <a:t>Kelas</a:t>
          </a:r>
          <a:r>
            <a:rPr lang="en-US" sz="1800" b="1" dirty="0" smtClean="0">
              <a:solidFill>
                <a:srgbClr val="FFFF00"/>
              </a:solidFill>
            </a:rPr>
            <a:t> Maya); </a:t>
          </a:r>
          <a:r>
            <a:rPr lang="en-US" sz="1800" dirty="0" err="1" smtClean="0"/>
            <a:t>layanan</a:t>
          </a:r>
          <a:r>
            <a:rPr lang="en-US" sz="1800" dirty="0" smtClean="0"/>
            <a:t> </a:t>
          </a:r>
          <a:r>
            <a:rPr lang="en-US" sz="1800" dirty="0" err="1" smtClean="0"/>
            <a:t>ruang</a:t>
          </a:r>
          <a:r>
            <a:rPr lang="en-US" sz="1800" dirty="0" smtClean="0"/>
            <a:t> </a:t>
          </a:r>
          <a:r>
            <a:rPr lang="en-US" sz="1800" dirty="0" err="1" smtClean="0"/>
            <a:t>kelas</a:t>
          </a:r>
          <a:r>
            <a:rPr lang="en-US" sz="1800" dirty="0" smtClean="0"/>
            <a:t> </a:t>
          </a:r>
          <a:r>
            <a:rPr lang="en-US" sz="1800" dirty="0" err="1" smtClean="0"/>
            <a:t>untuk</a:t>
          </a:r>
          <a:r>
            <a:rPr lang="en-US" sz="1800" dirty="0" smtClean="0"/>
            <a:t> </a:t>
          </a:r>
          <a:r>
            <a:rPr lang="en-US" sz="1800" dirty="0" err="1" smtClean="0"/>
            <a:t>pembelajaran</a:t>
          </a:r>
          <a:r>
            <a:rPr lang="en-US" sz="1800" dirty="0" smtClean="0"/>
            <a:t> </a:t>
          </a:r>
          <a:r>
            <a:rPr lang="en-US" sz="1800" dirty="0" err="1" smtClean="0"/>
            <a:t>asinkron</a:t>
          </a:r>
          <a:r>
            <a:rPr lang="en-US" sz="1800" dirty="0" smtClean="0"/>
            <a:t> </a:t>
          </a:r>
          <a:r>
            <a:rPr lang="en-US" sz="1800" dirty="0" err="1" smtClean="0"/>
            <a:t>dengan</a:t>
          </a:r>
          <a:r>
            <a:rPr lang="en-US" sz="1800" dirty="0" smtClean="0"/>
            <a:t> </a:t>
          </a:r>
          <a:r>
            <a:rPr lang="en-US" sz="1800" dirty="0" err="1" smtClean="0"/>
            <a:t>panduan</a:t>
          </a:r>
          <a:r>
            <a:rPr lang="en-US" sz="1800" dirty="0" smtClean="0"/>
            <a:t> </a:t>
          </a:r>
          <a:r>
            <a:rPr lang="en-US" sz="1800" dirty="0" err="1" smtClean="0"/>
            <a:t>bagi</a:t>
          </a:r>
          <a:r>
            <a:rPr lang="en-US" sz="1800" dirty="0" smtClean="0"/>
            <a:t> </a:t>
          </a:r>
          <a:r>
            <a:rPr lang="en-US" sz="1800" dirty="0" err="1" smtClean="0"/>
            <a:t>pendidik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peserta</a:t>
          </a:r>
          <a:r>
            <a:rPr lang="en-US" sz="1800" dirty="0" smtClean="0"/>
            <a:t> </a:t>
          </a:r>
          <a:r>
            <a:rPr lang="en-US" sz="1800" dirty="0" err="1" smtClean="0"/>
            <a:t>didik</a:t>
          </a:r>
          <a:r>
            <a:rPr lang="en-US" sz="1800" dirty="0" smtClean="0"/>
            <a:t> </a:t>
          </a:r>
          <a:r>
            <a:rPr lang="en-US" sz="1800" dirty="0" err="1" smtClean="0"/>
            <a:t>dalam</a:t>
          </a:r>
          <a:r>
            <a:rPr lang="en-US" sz="1800" dirty="0" smtClean="0"/>
            <a:t> </a:t>
          </a:r>
          <a:r>
            <a:rPr lang="en-US" sz="1800" dirty="0" err="1" smtClean="0"/>
            <a:t>melakukan</a:t>
          </a:r>
          <a:r>
            <a:rPr lang="en-US" sz="1800" dirty="0" smtClean="0"/>
            <a:t> </a:t>
          </a:r>
          <a:r>
            <a:rPr lang="en-US" sz="1800" dirty="0" err="1" smtClean="0"/>
            <a:t>tahapan</a:t>
          </a:r>
          <a:r>
            <a:rPr lang="en-US" sz="1800" dirty="0" smtClean="0"/>
            <a:t> proses </a:t>
          </a:r>
          <a:r>
            <a:rPr lang="en-US" sz="1800" dirty="0" err="1" smtClean="0"/>
            <a:t>pembelajaran</a:t>
          </a:r>
          <a:r>
            <a:rPr lang="en-US" sz="1800" dirty="0" smtClean="0"/>
            <a:t>, </a:t>
          </a:r>
          <a:r>
            <a:rPr lang="en-US" sz="1800" dirty="0" err="1" smtClean="0"/>
            <a:t>seluruh</a:t>
          </a:r>
          <a:r>
            <a:rPr lang="en-US" sz="1800" dirty="0" smtClean="0"/>
            <a:t> proses </a:t>
          </a:r>
          <a:r>
            <a:rPr lang="en-US" sz="1800" dirty="0" err="1" smtClean="0"/>
            <a:t>komunikasi</a:t>
          </a:r>
          <a:r>
            <a:rPr lang="en-US" sz="1800" dirty="0" smtClean="0"/>
            <a:t> </a:t>
          </a:r>
          <a:r>
            <a:rPr lang="en-US" sz="1800" dirty="0" err="1" smtClean="0"/>
            <a:t>terekam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dapat</a:t>
          </a:r>
          <a:r>
            <a:rPr lang="en-US" sz="1800" dirty="0" smtClean="0"/>
            <a:t> </a:t>
          </a:r>
          <a:r>
            <a:rPr lang="en-US" sz="1800" dirty="0" err="1" smtClean="0"/>
            <a:t>dilacak</a:t>
          </a:r>
          <a:r>
            <a:rPr lang="en-US" sz="1800" dirty="0" smtClean="0"/>
            <a:t>, </a:t>
          </a:r>
          <a:r>
            <a:rPr lang="en-US" sz="1800" dirty="0" err="1" smtClean="0"/>
            <a:t>dengan</a:t>
          </a:r>
          <a:r>
            <a:rPr lang="en-US" sz="1800" dirty="0" smtClean="0"/>
            <a:t> </a:t>
          </a:r>
          <a:r>
            <a:rPr lang="en-US" sz="1800" dirty="0" err="1" smtClean="0"/>
            <a:t>fasilitas</a:t>
          </a:r>
          <a:r>
            <a:rPr lang="en-US" sz="1800" dirty="0" smtClean="0"/>
            <a:t> : (1) </a:t>
          </a:r>
          <a:r>
            <a:rPr lang="en-US" sz="1800" dirty="0" err="1" smtClean="0"/>
            <a:t>kolaborasi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tautan</a:t>
          </a:r>
          <a:r>
            <a:rPr lang="en-US" sz="1800" dirty="0" smtClean="0"/>
            <a:t> yang </a:t>
          </a:r>
          <a:r>
            <a:rPr lang="en-US" sz="1800" dirty="0" err="1" smtClean="0"/>
            <a:t>dapat</a:t>
          </a:r>
          <a:r>
            <a:rPr lang="en-US" sz="1800" dirty="0" smtClean="0"/>
            <a:t> </a:t>
          </a:r>
          <a:r>
            <a:rPr lang="en-US" sz="1800" dirty="0" err="1" smtClean="0"/>
            <a:t>digunakan</a:t>
          </a:r>
          <a:r>
            <a:rPr lang="en-US" sz="1800" dirty="0" smtClean="0"/>
            <a:t> </a:t>
          </a:r>
          <a:r>
            <a:rPr lang="en-US" sz="1800" dirty="0" err="1" smtClean="0"/>
            <a:t>membangun</a:t>
          </a:r>
          <a:r>
            <a:rPr lang="en-US" sz="1800" dirty="0" smtClean="0"/>
            <a:t> </a:t>
          </a:r>
          <a:r>
            <a:rPr lang="en-US" sz="1800" dirty="0" err="1" smtClean="0"/>
            <a:t>materi</a:t>
          </a:r>
          <a:r>
            <a:rPr lang="en-US" sz="1800" dirty="0" smtClean="0"/>
            <a:t> ajar </a:t>
          </a:r>
          <a:r>
            <a:rPr lang="en-US" sz="1800" dirty="0" err="1" smtClean="0"/>
            <a:t>dan</a:t>
          </a:r>
          <a:r>
            <a:rPr lang="en-US" sz="1800" dirty="0" smtClean="0"/>
            <a:t> proses </a:t>
          </a:r>
          <a:r>
            <a:rPr lang="en-US" sz="1800" dirty="0" err="1" smtClean="0"/>
            <a:t>pembelajaran</a:t>
          </a:r>
          <a:r>
            <a:rPr lang="en-US" sz="1800" dirty="0" smtClean="0"/>
            <a:t> </a:t>
          </a:r>
          <a:r>
            <a:rPr lang="en-US" sz="1800" dirty="0" err="1" smtClean="0"/>
            <a:t>pada</a:t>
          </a:r>
          <a:r>
            <a:rPr lang="en-US" sz="1800" dirty="0" smtClean="0"/>
            <a:t> </a:t>
          </a:r>
          <a:r>
            <a:rPr lang="en-US" sz="1800" dirty="0" err="1" smtClean="0"/>
            <a:t>beberapa</a:t>
          </a:r>
          <a:r>
            <a:rPr lang="en-US" sz="1800" dirty="0" smtClean="0"/>
            <a:t> </a:t>
          </a:r>
          <a:r>
            <a:rPr lang="en-US" sz="1800" dirty="0" err="1" smtClean="0"/>
            <a:t>kelas</a:t>
          </a:r>
          <a:r>
            <a:rPr lang="en-US" sz="1800" dirty="0" smtClean="0"/>
            <a:t> </a:t>
          </a:r>
          <a:r>
            <a:rPr lang="en-US" sz="1800" dirty="0" err="1" smtClean="0"/>
            <a:t>secara</a:t>
          </a:r>
          <a:r>
            <a:rPr lang="en-US" sz="1800" dirty="0" smtClean="0"/>
            <a:t> </a:t>
          </a:r>
          <a:r>
            <a:rPr lang="en-US" sz="1800" dirty="0" err="1" smtClean="0"/>
            <a:t>bersamaan</a:t>
          </a:r>
          <a:r>
            <a:rPr lang="en-US" sz="1800" dirty="0" smtClean="0"/>
            <a:t>, (2) </a:t>
          </a:r>
          <a:r>
            <a:rPr lang="en-US" sz="1800" dirty="0" err="1" smtClean="0"/>
            <a:t>mengerjakan</a:t>
          </a:r>
          <a:r>
            <a:rPr lang="en-US" sz="1800" dirty="0" smtClean="0"/>
            <a:t> </a:t>
          </a:r>
          <a:r>
            <a:rPr lang="en-US" sz="1800" dirty="0" err="1" smtClean="0"/>
            <a:t>proyek</a:t>
          </a:r>
          <a:r>
            <a:rPr lang="en-US" sz="1800" dirty="0" smtClean="0"/>
            <a:t> </a:t>
          </a:r>
          <a:r>
            <a:rPr lang="en-US" sz="1800" dirty="0" err="1" smtClean="0"/>
            <a:t>secara</a:t>
          </a:r>
          <a:r>
            <a:rPr lang="en-US" sz="1800" dirty="0" smtClean="0"/>
            <a:t> </a:t>
          </a:r>
          <a:r>
            <a:rPr lang="en-US" sz="1800" dirty="0" err="1" smtClean="0"/>
            <a:t>kelompok</a:t>
          </a:r>
          <a:r>
            <a:rPr lang="en-US" sz="1800" dirty="0" smtClean="0"/>
            <a:t>, (3)  </a:t>
          </a:r>
          <a:r>
            <a:rPr lang="en-US" sz="1800" dirty="0" err="1" smtClean="0"/>
            <a:t>menjadi</a:t>
          </a:r>
          <a:r>
            <a:rPr lang="en-US" sz="1800" dirty="0" smtClean="0"/>
            <a:t> </a:t>
          </a:r>
          <a:r>
            <a:rPr lang="en-US" sz="1800" dirty="0" err="1" smtClean="0"/>
            <a:t>ruang</a:t>
          </a:r>
          <a:r>
            <a:rPr lang="en-US" sz="1800" dirty="0" smtClean="0"/>
            <a:t> </a:t>
          </a:r>
          <a:r>
            <a:rPr lang="en-US" sz="1800" dirty="0" err="1" smtClean="0"/>
            <a:t>diskusi</a:t>
          </a:r>
          <a:r>
            <a:rPr lang="en-US" sz="1800" dirty="0" smtClean="0"/>
            <a:t> </a:t>
          </a:r>
          <a:r>
            <a:rPr lang="en-US" sz="1800" dirty="0" err="1" smtClean="0"/>
            <a:t>untuk</a:t>
          </a:r>
          <a:r>
            <a:rPr lang="en-US" sz="1800" dirty="0" smtClean="0"/>
            <a:t> </a:t>
          </a:r>
          <a:r>
            <a:rPr lang="en-US" sz="1800" dirty="0" err="1" smtClean="0"/>
            <a:t>berbagi</a:t>
          </a:r>
          <a:r>
            <a:rPr lang="en-US" sz="1800" dirty="0" smtClean="0"/>
            <a:t> </a:t>
          </a:r>
          <a:r>
            <a:rPr lang="en-US" sz="1800" dirty="0" err="1" smtClean="0"/>
            <a:t>pengetahuan</a:t>
          </a:r>
          <a:r>
            <a:rPr lang="en-US" sz="1800" dirty="0" smtClean="0"/>
            <a:t> </a:t>
          </a:r>
          <a:r>
            <a:rPr lang="en-US" sz="1800" dirty="0" err="1" smtClean="0"/>
            <a:t>dan</a:t>
          </a:r>
          <a:r>
            <a:rPr lang="en-US" sz="1800" dirty="0" smtClean="0"/>
            <a:t> </a:t>
          </a:r>
          <a:r>
            <a:rPr lang="en-US" sz="1800" dirty="0" err="1" smtClean="0"/>
            <a:t>pengalaman</a:t>
          </a:r>
          <a:endParaRPr lang="en-US" sz="1800" dirty="0"/>
        </a:p>
      </dgm:t>
    </dgm:pt>
    <dgm:pt modelId="{9A44FED3-92EC-4107-B54B-409883017FEA}" type="parTrans" cxnId="{3DF1A9D2-5FB1-4A1F-BF22-1BBF0FCB0533}">
      <dgm:prSet/>
      <dgm:spPr/>
      <dgm:t>
        <a:bodyPr/>
        <a:lstStyle/>
        <a:p>
          <a:endParaRPr lang="en-US"/>
        </a:p>
      </dgm:t>
    </dgm:pt>
    <dgm:pt modelId="{E78B4BA1-5EB9-4ED0-AE35-C91DD7DE0B18}" type="sibTrans" cxnId="{3DF1A9D2-5FB1-4A1F-BF22-1BBF0FCB0533}">
      <dgm:prSet/>
      <dgm:spPr/>
      <dgm:t>
        <a:bodyPr/>
        <a:lstStyle/>
        <a:p>
          <a:endParaRPr lang="en-US"/>
        </a:p>
      </dgm:t>
    </dgm:pt>
    <dgm:pt modelId="{DFA40172-26BA-4381-B1D3-4D23C33D78D8}">
      <dgm:prSet/>
      <dgm:spPr/>
      <dgm:t>
        <a:bodyPr/>
        <a:lstStyle/>
        <a:p>
          <a:r>
            <a:rPr lang="en-US" b="1" dirty="0" err="1" smtClean="0">
              <a:solidFill>
                <a:srgbClr val="002060"/>
              </a:solidFill>
            </a:rPr>
            <a:t>Aplikasi</a:t>
          </a:r>
          <a:r>
            <a:rPr lang="en-US" b="1" dirty="0" smtClean="0">
              <a:solidFill>
                <a:srgbClr val="002060"/>
              </a:solidFill>
            </a:rPr>
            <a:t> </a:t>
          </a:r>
          <a:r>
            <a:rPr lang="en-US" b="1" dirty="0" err="1" smtClean="0">
              <a:solidFill>
                <a:srgbClr val="002060"/>
              </a:solidFill>
            </a:rPr>
            <a:t>Produktifitas</a:t>
          </a:r>
          <a:r>
            <a:rPr lang="en-US" dirty="0" smtClean="0">
              <a:solidFill>
                <a:srgbClr val="002060"/>
              </a:solidFill>
            </a:rPr>
            <a:t>; </a:t>
          </a:r>
          <a:r>
            <a:rPr lang="en-US" dirty="0" err="1" smtClean="0"/>
            <a:t>yaitu</a:t>
          </a:r>
          <a:r>
            <a:rPr lang="en-US" dirty="0" smtClean="0"/>
            <a:t> </a:t>
          </a:r>
          <a:r>
            <a:rPr lang="en-US" dirty="0" err="1" smtClean="0"/>
            <a:t>aplikasi</a:t>
          </a:r>
          <a:r>
            <a:rPr lang="en-US" dirty="0" smtClean="0"/>
            <a:t> </a:t>
          </a:r>
          <a:r>
            <a:rPr lang="en-US" dirty="0" err="1" smtClean="0"/>
            <a:t>untuk</a:t>
          </a:r>
          <a:r>
            <a:rPr lang="en-US" dirty="0" smtClean="0"/>
            <a:t> </a:t>
          </a:r>
          <a:r>
            <a:rPr lang="en-US" dirty="0" err="1" smtClean="0"/>
            <a:t>memproduksi</a:t>
          </a:r>
          <a:r>
            <a:rPr lang="en-US" dirty="0" smtClean="0"/>
            <a:t> </a:t>
          </a:r>
          <a:r>
            <a:rPr lang="en-US" dirty="0" err="1" smtClean="0"/>
            <a:t>konten</a:t>
          </a:r>
          <a:r>
            <a:rPr lang="en-US" dirty="0" smtClean="0"/>
            <a:t> </a:t>
          </a:r>
          <a:r>
            <a:rPr lang="en-US" dirty="0" err="1" smtClean="0"/>
            <a:t>baik</a:t>
          </a:r>
          <a:r>
            <a:rPr lang="en-US" dirty="0" smtClean="0"/>
            <a:t> </a:t>
          </a:r>
          <a:r>
            <a:rPr lang="en-US" dirty="0" err="1" smtClean="0"/>
            <a:t>berupa</a:t>
          </a:r>
          <a:r>
            <a:rPr lang="en-US" dirty="0" smtClean="0"/>
            <a:t> </a:t>
          </a:r>
          <a:r>
            <a:rPr lang="en-US" dirty="0" err="1" smtClean="0"/>
            <a:t>tulisan</a:t>
          </a:r>
          <a:r>
            <a:rPr lang="en-US" dirty="0" smtClean="0"/>
            <a:t>, table </a:t>
          </a:r>
          <a:r>
            <a:rPr lang="en-US" dirty="0" err="1" smtClean="0"/>
            <a:t>maupun</a:t>
          </a:r>
          <a:r>
            <a:rPr lang="en-US" dirty="0" smtClean="0"/>
            <a:t> </a:t>
          </a:r>
          <a:r>
            <a:rPr lang="en-US" dirty="0" err="1" smtClean="0"/>
            <a:t>presentasi</a:t>
          </a:r>
          <a:r>
            <a:rPr lang="en-US" dirty="0" smtClean="0"/>
            <a:t>. </a:t>
          </a:r>
          <a:r>
            <a:rPr lang="en-US" dirty="0" err="1" smtClean="0"/>
            <a:t>Contoh</a:t>
          </a:r>
          <a:r>
            <a:rPr lang="en-US" dirty="0" smtClean="0"/>
            <a:t>: </a:t>
          </a:r>
          <a:r>
            <a:rPr lang="en-US" dirty="0" err="1" smtClean="0"/>
            <a:t>peserta</a:t>
          </a:r>
          <a:r>
            <a:rPr lang="en-US" dirty="0" smtClean="0"/>
            <a:t> </a:t>
          </a:r>
          <a:r>
            <a:rPr lang="en-US" dirty="0" err="1" smtClean="0"/>
            <a:t>didik</a:t>
          </a:r>
          <a:r>
            <a:rPr lang="en-US" dirty="0" smtClean="0"/>
            <a:t> </a:t>
          </a:r>
          <a:r>
            <a:rPr lang="en-US" dirty="0" err="1" smtClean="0"/>
            <a:t>dapat</a:t>
          </a:r>
          <a:r>
            <a:rPr lang="en-US" dirty="0" smtClean="0"/>
            <a:t> </a:t>
          </a:r>
          <a:r>
            <a:rPr lang="en-US" dirty="0" err="1" smtClean="0"/>
            <a:t>bekerja</a:t>
          </a:r>
          <a:r>
            <a:rPr lang="en-US" dirty="0" smtClean="0"/>
            <a:t> </a:t>
          </a:r>
          <a:r>
            <a:rPr lang="en-US" dirty="0" err="1" smtClean="0"/>
            <a:t>bersama-sama</a:t>
          </a:r>
          <a:r>
            <a:rPr lang="en-US" dirty="0" smtClean="0"/>
            <a:t> </a:t>
          </a:r>
          <a:r>
            <a:rPr lang="en-US" dirty="0" err="1" smtClean="0"/>
            <a:t>dalam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file (file </a:t>
          </a:r>
          <a:r>
            <a:rPr lang="en-US" dirty="0" err="1" smtClean="0"/>
            <a:t>kolaborasi</a:t>
          </a:r>
          <a:r>
            <a:rPr lang="en-US" dirty="0" smtClean="0"/>
            <a:t>)</a:t>
          </a:r>
          <a:endParaRPr lang="en-US" dirty="0"/>
        </a:p>
      </dgm:t>
    </dgm:pt>
    <dgm:pt modelId="{124A7706-9813-4885-A3F2-85D20295B53B}" type="parTrans" cxnId="{AAC67705-C59F-4764-98BF-3AE9AF495C60}">
      <dgm:prSet/>
      <dgm:spPr/>
      <dgm:t>
        <a:bodyPr/>
        <a:lstStyle/>
        <a:p>
          <a:endParaRPr lang="en-US"/>
        </a:p>
      </dgm:t>
    </dgm:pt>
    <dgm:pt modelId="{553634C8-3115-426E-94DC-1819E4BA1FB6}" type="sibTrans" cxnId="{AAC67705-C59F-4764-98BF-3AE9AF495C60}">
      <dgm:prSet/>
      <dgm:spPr/>
      <dgm:t>
        <a:bodyPr/>
        <a:lstStyle/>
        <a:p>
          <a:endParaRPr lang="en-US"/>
        </a:p>
      </dgm:t>
    </dgm:pt>
    <dgm:pt modelId="{1C81AFA5-6431-491E-A904-27DF3B54DC56}" type="pres">
      <dgm:prSet presAssocID="{BA9B65E9-6043-40A9-A522-577D279A79F7}" presName="Name0" presStyleCnt="0">
        <dgm:presLayoutVars>
          <dgm:chMax val="7"/>
          <dgm:chPref val="7"/>
          <dgm:dir/>
        </dgm:presLayoutVars>
      </dgm:prSet>
      <dgm:spPr/>
    </dgm:pt>
    <dgm:pt modelId="{EE2CB569-5295-427E-AD7F-68999E482507}" type="pres">
      <dgm:prSet presAssocID="{BA9B65E9-6043-40A9-A522-577D279A79F7}" presName="Name1" presStyleCnt="0"/>
      <dgm:spPr/>
    </dgm:pt>
    <dgm:pt modelId="{2ABBD118-CC5C-4FBF-85DE-DBCF88BFCD0D}" type="pres">
      <dgm:prSet presAssocID="{BA9B65E9-6043-40A9-A522-577D279A79F7}" presName="cycle" presStyleCnt="0"/>
      <dgm:spPr/>
    </dgm:pt>
    <dgm:pt modelId="{5AC36EA7-2A3B-4518-80FD-00CC32DEE0F0}" type="pres">
      <dgm:prSet presAssocID="{BA9B65E9-6043-40A9-A522-577D279A79F7}" presName="srcNode" presStyleLbl="node1" presStyleIdx="0" presStyleCnt="6"/>
      <dgm:spPr/>
    </dgm:pt>
    <dgm:pt modelId="{D8FE9F6E-1202-4982-8D28-6C558C3DCF2C}" type="pres">
      <dgm:prSet presAssocID="{BA9B65E9-6043-40A9-A522-577D279A79F7}" presName="conn" presStyleLbl="parChTrans1D2" presStyleIdx="0" presStyleCnt="1"/>
      <dgm:spPr/>
    </dgm:pt>
    <dgm:pt modelId="{B32B019B-CD12-416E-B2B6-1E9D838CD7E3}" type="pres">
      <dgm:prSet presAssocID="{BA9B65E9-6043-40A9-A522-577D279A79F7}" presName="extraNode" presStyleLbl="node1" presStyleIdx="0" presStyleCnt="6"/>
      <dgm:spPr/>
    </dgm:pt>
    <dgm:pt modelId="{835B50F8-4EDD-4865-A2DF-301838F034FB}" type="pres">
      <dgm:prSet presAssocID="{BA9B65E9-6043-40A9-A522-577D279A79F7}" presName="dstNode" presStyleLbl="node1" presStyleIdx="0" presStyleCnt="6"/>
      <dgm:spPr/>
    </dgm:pt>
    <dgm:pt modelId="{38DCA62F-F6E3-4F50-BD40-0DC324C629ED}" type="pres">
      <dgm:prSet presAssocID="{688A425C-91C9-4A8F-9C84-76EBDE7844F3}" presName="text_1" presStyleLbl="node1" presStyleIdx="0" presStyleCnt="6" custScaleY="84575" custLinFactNeighborX="1468" custLinFactNeighborY="270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8DC237-61CC-4E69-923D-D344D6C39928}" type="pres">
      <dgm:prSet presAssocID="{688A425C-91C9-4A8F-9C84-76EBDE7844F3}" presName="accent_1" presStyleCnt="0"/>
      <dgm:spPr/>
    </dgm:pt>
    <dgm:pt modelId="{BD055266-6434-4A2C-9E95-6C11A7B348EA}" type="pres">
      <dgm:prSet presAssocID="{688A425C-91C9-4A8F-9C84-76EBDE7844F3}" presName="accentRepeatNode" presStyleLbl="solidFgAcc1" presStyleIdx="0" presStyleCnt="6" custLinFactNeighborX="8749" custLinFactNeighborY="21227"/>
      <dgm:spPr/>
    </dgm:pt>
    <dgm:pt modelId="{01BF30B4-2528-4897-AAB2-457C6E512FF8}" type="pres">
      <dgm:prSet presAssocID="{3CB11E94-2EE4-44A3-A939-72E5E2836BB1}" presName="text_2" presStyleLbl="node1" presStyleIdx="1" presStyleCnt="6" custScaleX="102764" custScaleY="77868" custLinFactNeighborX="162" custLinFactNeighborY="-148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EBB9BC-6778-4A49-9C9C-6EC29A2FC739}" type="pres">
      <dgm:prSet presAssocID="{3CB11E94-2EE4-44A3-A939-72E5E2836BB1}" presName="accent_2" presStyleCnt="0"/>
      <dgm:spPr/>
    </dgm:pt>
    <dgm:pt modelId="{E272FABC-2DB7-41A8-BD4E-A6402BEBFCB5}" type="pres">
      <dgm:prSet presAssocID="{3CB11E94-2EE4-44A3-A939-72E5E2836BB1}" presName="accentRepeatNode" presStyleLbl="solidFgAcc1" presStyleIdx="1" presStyleCnt="6" custLinFactNeighborX="-11414" custLinFactNeighborY="-19711"/>
      <dgm:spPr/>
    </dgm:pt>
    <dgm:pt modelId="{7F2431EA-DA46-453F-9AF6-24C406FD8923}" type="pres">
      <dgm:prSet presAssocID="{71B9A4A9-8A10-4F99-A940-447F6DE000FF}" presName="text_3" presStyleLbl="node1" presStyleIdx="2" presStyleCnt="6" custScaleX="101725" custScaleY="79983" custLinFactNeighborX="666" custLinFactNeighborY="-576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13434F-5CDD-4E5C-A08B-2451319EF79C}" type="pres">
      <dgm:prSet presAssocID="{71B9A4A9-8A10-4F99-A940-447F6DE000FF}" presName="accent_3" presStyleCnt="0"/>
      <dgm:spPr/>
    </dgm:pt>
    <dgm:pt modelId="{26359345-3F27-491F-8927-6DD108965D1F}" type="pres">
      <dgm:prSet presAssocID="{71B9A4A9-8A10-4F99-A940-447F6DE000FF}" presName="accentRepeatNode" presStyleLbl="solidFgAcc1" presStyleIdx="2" presStyleCnt="6" custLinFactNeighborX="-12733" custLinFactNeighborY="-45944"/>
      <dgm:spPr/>
    </dgm:pt>
    <dgm:pt modelId="{B4D79AE4-C5D1-4062-A716-169E1EC9A52C}" type="pres">
      <dgm:prSet presAssocID="{BE0F488D-6C65-4231-9553-E57B1CCF9FBC}" presName="text_4" presStyleLbl="node1" presStyleIdx="3" presStyleCnt="6" custLinFactNeighborX="1506" custLinFactNeighborY="-930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FEF36C-F8D5-4E9E-9225-8914992A5416}" type="pres">
      <dgm:prSet presAssocID="{BE0F488D-6C65-4231-9553-E57B1CCF9FBC}" presName="accent_4" presStyleCnt="0"/>
      <dgm:spPr/>
    </dgm:pt>
    <dgm:pt modelId="{0CA323E0-E675-42DC-B54A-DD164B37BB65}" type="pres">
      <dgm:prSet presAssocID="{BE0F488D-6C65-4231-9553-E57B1CCF9FBC}" presName="accentRepeatNode" presStyleLbl="solidFgAcc1" presStyleIdx="3" presStyleCnt="6" custLinFactNeighborX="-2700" custLinFactNeighborY="-67483"/>
      <dgm:spPr/>
    </dgm:pt>
    <dgm:pt modelId="{7F6AFFAF-C6E5-40B7-9D99-565692EE9032}" type="pres">
      <dgm:prSet presAssocID="{C1D262FC-5DA6-43B1-8824-1FB370E933BE}" presName="text_5" presStyleLbl="node1" presStyleIdx="4" presStyleCnt="6" custScaleY="267418" custLinFactNeighborX="1177" custLinFactNeighborY="-444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949339-0CF9-4D9F-A14B-9B4FF11BC5EB}" type="pres">
      <dgm:prSet presAssocID="{C1D262FC-5DA6-43B1-8824-1FB370E933BE}" presName="accent_5" presStyleCnt="0"/>
      <dgm:spPr/>
    </dgm:pt>
    <dgm:pt modelId="{4B38AB1E-5CC8-49BE-87DE-F6EE1D2C7BF3}" type="pres">
      <dgm:prSet presAssocID="{C1D262FC-5DA6-43B1-8824-1FB370E933BE}" presName="accentRepeatNode" presStyleLbl="solidFgAcc1" presStyleIdx="4" presStyleCnt="6" custLinFactNeighborX="3479" custLinFactNeighborY="-25133"/>
      <dgm:spPr/>
    </dgm:pt>
    <dgm:pt modelId="{D6FEA5C9-1835-4F4F-8894-4C22D0DE8FA6}" type="pres">
      <dgm:prSet presAssocID="{DFA40172-26BA-4381-B1D3-4D23C33D78D8}" presName="text_6" presStyleLbl="node1" presStyleIdx="5" presStyleCnt="6" custScaleX="101441" custLinFactNeighborX="4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A3DDC-5658-4A02-A025-A39C58569517}" type="pres">
      <dgm:prSet presAssocID="{DFA40172-26BA-4381-B1D3-4D23C33D78D8}" presName="accent_6" presStyleCnt="0"/>
      <dgm:spPr/>
    </dgm:pt>
    <dgm:pt modelId="{1ED9ABF6-1A59-4B1B-AAA3-6673FB1D4A8A}" type="pres">
      <dgm:prSet presAssocID="{DFA40172-26BA-4381-B1D3-4D23C33D78D8}" presName="accentRepeatNode" presStyleLbl="solidFgAcc1" presStyleIdx="5" presStyleCnt="6"/>
      <dgm:spPr/>
    </dgm:pt>
  </dgm:ptLst>
  <dgm:cxnLst>
    <dgm:cxn modelId="{05AA4A6F-0FA7-450B-A4A3-DC8CC19B3D0F}" srcId="{BA9B65E9-6043-40A9-A522-577D279A79F7}" destId="{BE0F488D-6C65-4231-9553-E57B1CCF9FBC}" srcOrd="3" destOrd="0" parTransId="{EC337D4E-6B5B-48AA-A27E-C59876CED4EC}" sibTransId="{8EAA27FB-316F-4276-9715-7BD1CE735D74}"/>
    <dgm:cxn modelId="{3DF1A9D2-5FB1-4A1F-BF22-1BBF0FCB0533}" srcId="{BA9B65E9-6043-40A9-A522-577D279A79F7}" destId="{C1D262FC-5DA6-43B1-8824-1FB370E933BE}" srcOrd="4" destOrd="0" parTransId="{9A44FED3-92EC-4107-B54B-409883017FEA}" sibTransId="{E78B4BA1-5EB9-4ED0-AE35-C91DD7DE0B18}"/>
    <dgm:cxn modelId="{BBC25275-559E-4112-87A6-59B2093CBFA8}" type="presOf" srcId="{688A425C-91C9-4A8F-9C84-76EBDE7844F3}" destId="{38DCA62F-F6E3-4F50-BD40-0DC324C629ED}" srcOrd="0" destOrd="0" presId="urn:microsoft.com/office/officeart/2008/layout/VerticalCurvedList"/>
    <dgm:cxn modelId="{57A8210B-466B-4347-ACA6-91F11DD55337}" type="presOf" srcId="{3CB11E94-2EE4-44A3-A939-72E5E2836BB1}" destId="{01BF30B4-2528-4897-AAB2-457C6E512FF8}" srcOrd="0" destOrd="0" presId="urn:microsoft.com/office/officeart/2008/layout/VerticalCurvedList"/>
    <dgm:cxn modelId="{D6C6D7C6-8C45-4D70-A063-7F48F181EC69}" srcId="{BA9B65E9-6043-40A9-A522-577D279A79F7}" destId="{71B9A4A9-8A10-4F99-A940-447F6DE000FF}" srcOrd="2" destOrd="0" parTransId="{E4D65AE4-9CBF-4494-8E8E-8F974E075089}" sibTransId="{8D1E1147-CD00-46E7-AD9C-027A0F168937}"/>
    <dgm:cxn modelId="{B21A81AE-57A1-4D56-9645-078C0BC5B1F9}" type="presOf" srcId="{DFA40172-26BA-4381-B1D3-4D23C33D78D8}" destId="{D6FEA5C9-1835-4F4F-8894-4C22D0DE8FA6}" srcOrd="0" destOrd="0" presId="urn:microsoft.com/office/officeart/2008/layout/VerticalCurvedList"/>
    <dgm:cxn modelId="{AAC67705-C59F-4764-98BF-3AE9AF495C60}" srcId="{BA9B65E9-6043-40A9-A522-577D279A79F7}" destId="{DFA40172-26BA-4381-B1D3-4D23C33D78D8}" srcOrd="5" destOrd="0" parTransId="{124A7706-9813-4885-A3F2-85D20295B53B}" sibTransId="{553634C8-3115-426E-94DC-1819E4BA1FB6}"/>
    <dgm:cxn modelId="{C7F4A49B-475B-4992-99E7-DB754BE3907C}" type="presOf" srcId="{C1D262FC-5DA6-43B1-8824-1FB370E933BE}" destId="{7F6AFFAF-C6E5-40B7-9D99-565692EE9032}" srcOrd="0" destOrd="0" presId="urn:microsoft.com/office/officeart/2008/layout/VerticalCurvedList"/>
    <dgm:cxn modelId="{D064341A-A8A3-4674-9A64-8715ECEC736D}" type="presOf" srcId="{B6F4BC24-3A0F-4BBF-A328-6BFC5593BDE2}" destId="{D8FE9F6E-1202-4982-8D28-6C558C3DCF2C}" srcOrd="0" destOrd="0" presId="urn:microsoft.com/office/officeart/2008/layout/VerticalCurvedList"/>
    <dgm:cxn modelId="{879DA14D-61EB-4631-9533-3E528D985CE7}" type="presOf" srcId="{BE0F488D-6C65-4231-9553-E57B1CCF9FBC}" destId="{B4D79AE4-C5D1-4062-A716-169E1EC9A52C}" srcOrd="0" destOrd="0" presId="urn:microsoft.com/office/officeart/2008/layout/VerticalCurvedList"/>
    <dgm:cxn modelId="{2BA6CB7A-6A0D-43F8-A449-3C09DCB23496}" type="presOf" srcId="{BA9B65E9-6043-40A9-A522-577D279A79F7}" destId="{1C81AFA5-6431-491E-A904-27DF3B54DC56}" srcOrd="0" destOrd="0" presId="urn:microsoft.com/office/officeart/2008/layout/VerticalCurvedList"/>
    <dgm:cxn modelId="{5936734C-F6B1-47D9-A984-B3CEDE3A4EA4}" srcId="{BA9B65E9-6043-40A9-A522-577D279A79F7}" destId="{688A425C-91C9-4A8F-9C84-76EBDE7844F3}" srcOrd="0" destOrd="0" parTransId="{832569A3-4BB9-4C0E-8993-87F46C5A7F8C}" sibTransId="{B6F4BC24-3A0F-4BBF-A328-6BFC5593BDE2}"/>
    <dgm:cxn modelId="{5E3A3595-79A9-47EF-A7EC-AC34F9A0E132}" type="presOf" srcId="{71B9A4A9-8A10-4F99-A940-447F6DE000FF}" destId="{7F2431EA-DA46-453F-9AF6-24C406FD8923}" srcOrd="0" destOrd="0" presId="urn:microsoft.com/office/officeart/2008/layout/VerticalCurvedList"/>
    <dgm:cxn modelId="{F05044E5-856A-4D3D-BC1B-DDE283BCC33D}" srcId="{BA9B65E9-6043-40A9-A522-577D279A79F7}" destId="{3CB11E94-2EE4-44A3-A939-72E5E2836BB1}" srcOrd="1" destOrd="0" parTransId="{B3704994-3841-4414-9046-590213CBBA65}" sibTransId="{D57A1CBC-41D2-4094-80FA-9320DDB6DF95}"/>
    <dgm:cxn modelId="{F8B07371-881B-482B-BA5A-19B8DB20CC25}" type="presParOf" srcId="{1C81AFA5-6431-491E-A904-27DF3B54DC56}" destId="{EE2CB569-5295-427E-AD7F-68999E482507}" srcOrd="0" destOrd="0" presId="urn:microsoft.com/office/officeart/2008/layout/VerticalCurvedList"/>
    <dgm:cxn modelId="{84889DEA-EC16-4E3B-AC1D-9BC5B66E392D}" type="presParOf" srcId="{EE2CB569-5295-427E-AD7F-68999E482507}" destId="{2ABBD118-CC5C-4FBF-85DE-DBCF88BFCD0D}" srcOrd="0" destOrd="0" presId="urn:microsoft.com/office/officeart/2008/layout/VerticalCurvedList"/>
    <dgm:cxn modelId="{5C78D2A2-532B-4302-B09A-F9145F3C9444}" type="presParOf" srcId="{2ABBD118-CC5C-4FBF-85DE-DBCF88BFCD0D}" destId="{5AC36EA7-2A3B-4518-80FD-00CC32DEE0F0}" srcOrd="0" destOrd="0" presId="urn:microsoft.com/office/officeart/2008/layout/VerticalCurvedList"/>
    <dgm:cxn modelId="{27637985-67ED-41E7-AF09-FBF5FDE0CD99}" type="presParOf" srcId="{2ABBD118-CC5C-4FBF-85DE-DBCF88BFCD0D}" destId="{D8FE9F6E-1202-4982-8D28-6C558C3DCF2C}" srcOrd="1" destOrd="0" presId="urn:microsoft.com/office/officeart/2008/layout/VerticalCurvedList"/>
    <dgm:cxn modelId="{8021AEC1-DBB0-4395-BB6C-8C3527503C71}" type="presParOf" srcId="{2ABBD118-CC5C-4FBF-85DE-DBCF88BFCD0D}" destId="{B32B019B-CD12-416E-B2B6-1E9D838CD7E3}" srcOrd="2" destOrd="0" presId="urn:microsoft.com/office/officeart/2008/layout/VerticalCurvedList"/>
    <dgm:cxn modelId="{38D6CFD0-091B-46F6-A104-59F11D5FE860}" type="presParOf" srcId="{2ABBD118-CC5C-4FBF-85DE-DBCF88BFCD0D}" destId="{835B50F8-4EDD-4865-A2DF-301838F034FB}" srcOrd="3" destOrd="0" presId="urn:microsoft.com/office/officeart/2008/layout/VerticalCurvedList"/>
    <dgm:cxn modelId="{72FC8DFA-1FB6-490C-B6E4-2FECA052A596}" type="presParOf" srcId="{EE2CB569-5295-427E-AD7F-68999E482507}" destId="{38DCA62F-F6E3-4F50-BD40-0DC324C629ED}" srcOrd="1" destOrd="0" presId="urn:microsoft.com/office/officeart/2008/layout/VerticalCurvedList"/>
    <dgm:cxn modelId="{32E9B0B4-1AB1-4F7F-9AE8-A94F110BD353}" type="presParOf" srcId="{EE2CB569-5295-427E-AD7F-68999E482507}" destId="{D58DC237-61CC-4E69-923D-D344D6C39928}" srcOrd="2" destOrd="0" presId="urn:microsoft.com/office/officeart/2008/layout/VerticalCurvedList"/>
    <dgm:cxn modelId="{A12EEF5A-B3F0-4710-9B0C-D72E8C953A5C}" type="presParOf" srcId="{D58DC237-61CC-4E69-923D-D344D6C39928}" destId="{BD055266-6434-4A2C-9E95-6C11A7B348EA}" srcOrd="0" destOrd="0" presId="urn:microsoft.com/office/officeart/2008/layout/VerticalCurvedList"/>
    <dgm:cxn modelId="{CEBA27E9-E776-4D5C-A833-D902EC8C1B56}" type="presParOf" srcId="{EE2CB569-5295-427E-AD7F-68999E482507}" destId="{01BF30B4-2528-4897-AAB2-457C6E512FF8}" srcOrd="3" destOrd="0" presId="urn:microsoft.com/office/officeart/2008/layout/VerticalCurvedList"/>
    <dgm:cxn modelId="{930AA55C-C73B-4412-B51E-974DFD720780}" type="presParOf" srcId="{EE2CB569-5295-427E-AD7F-68999E482507}" destId="{50EBB9BC-6778-4A49-9C9C-6EC29A2FC739}" srcOrd="4" destOrd="0" presId="urn:microsoft.com/office/officeart/2008/layout/VerticalCurvedList"/>
    <dgm:cxn modelId="{536EF269-A944-4FC5-B6E6-AC052FA115B4}" type="presParOf" srcId="{50EBB9BC-6778-4A49-9C9C-6EC29A2FC739}" destId="{E272FABC-2DB7-41A8-BD4E-A6402BEBFCB5}" srcOrd="0" destOrd="0" presId="urn:microsoft.com/office/officeart/2008/layout/VerticalCurvedList"/>
    <dgm:cxn modelId="{E3E67691-84F9-44D3-B6EA-02037DA52A86}" type="presParOf" srcId="{EE2CB569-5295-427E-AD7F-68999E482507}" destId="{7F2431EA-DA46-453F-9AF6-24C406FD8923}" srcOrd="5" destOrd="0" presId="urn:microsoft.com/office/officeart/2008/layout/VerticalCurvedList"/>
    <dgm:cxn modelId="{71098F11-407E-4BB0-A1D4-CEDA56078683}" type="presParOf" srcId="{EE2CB569-5295-427E-AD7F-68999E482507}" destId="{4813434F-5CDD-4E5C-A08B-2451319EF79C}" srcOrd="6" destOrd="0" presId="urn:microsoft.com/office/officeart/2008/layout/VerticalCurvedList"/>
    <dgm:cxn modelId="{CF2CED14-1AC8-4DC0-BCEE-CBA1099018E4}" type="presParOf" srcId="{4813434F-5CDD-4E5C-A08B-2451319EF79C}" destId="{26359345-3F27-491F-8927-6DD108965D1F}" srcOrd="0" destOrd="0" presId="urn:microsoft.com/office/officeart/2008/layout/VerticalCurvedList"/>
    <dgm:cxn modelId="{9180ED5B-A979-4EA7-A6BD-1653146F301D}" type="presParOf" srcId="{EE2CB569-5295-427E-AD7F-68999E482507}" destId="{B4D79AE4-C5D1-4062-A716-169E1EC9A52C}" srcOrd="7" destOrd="0" presId="urn:microsoft.com/office/officeart/2008/layout/VerticalCurvedList"/>
    <dgm:cxn modelId="{66CB5C94-3223-441E-9478-C317A9A89565}" type="presParOf" srcId="{EE2CB569-5295-427E-AD7F-68999E482507}" destId="{09FEF36C-F8D5-4E9E-9225-8914992A5416}" srcOrd="8" destOrd="0" presId="urn:microsoft.com/office/officeart/2008/layout/VerticalCurvedList"/>
    <dgm:cxn modelId="{D20B0730-4FDA-4F52-A42E-245E3C904CAA}" type="presParOf" srcId="{09FEF36C-F8D5-4E9E-9225-8914992A5416}" destId="{0CA323E0-E675-42DC-B54A-DD164B37BB65}" srcOrd="0" destOrd="0" presId="urn:microsoft.com/office/officeart/2008/layout/VerticalCurvedList"/>
    <dgm:cxn modelId="{A2C9F79C-A1B6-4C12-8CB7-BB51EE239700}" type="presParOf" srcId="{EE2CB569-5295-427E-AD7F-68999E482507}" destId="{7F6AFFAF-C6E5-40B7-9D99-565692EE9032}" srcOrd="9" destOrd="0" presId="urn:microsoft.com/office/officeart/2008/layout/VerticalCurvedList"/>
    <dgm:cxn modelId="{C4EC6752-5EA0-4215-BC02-2CA019C1DD3B}" type="presParOf" srcId="{EE2CB569-5295-427E-AD7F-68999E482507}" destId="{85949339-0CF9-4D9F-A14B-9B4FF11BC5EB}" srcOrd="10" destOrd="0" presId="urn:microsoft.com/office/officeart/2008/layout/VerticalCurvedList"/>
    <dgm:cxn modelId="{73FA4B0B-58AC-45D4-AF0F-74EFC1429458}" type="presParOf" srcId="{85949339-0CF9-4D9F-A14B-9B4FF11BC5EB}" destId="{4B38AB1E-5CC8-49BE-87DE-F6EE1D2C7BF3}" srcOrd="0" destOrd="0" presId="urn:microsoft.com/office/officeart/2008/layout/VerticalCurvedList"/>
    <dgm:cxn modelId="{71141F25-0FA4-469C-A2D3-CE2E8E237954}" type="presParOf" srcId="{EE2CB569-5295-427E-AD7F-68999E482507}" destId="{D6FEA5C9-1835-4F4F-8894-4C22D0DE8FA6}" srcOrd="11" destOrd="0" presId="urn:microsoft.com/office/officeart/2008/layout/VerticalCurvedList"/>
    <dgm:cxn modelId="{28C87757-08D4-4C8F-8CCC-028659C59236}" type="presParOf" srcId="{EE2CB569-5295-427E-AD7F-68999E482507}" destId="{699A3DDC-5658-4A02-A025-A39C58569517}" srcOrd="12" destOrd="0" presId="urn:microsoft.com/office/officeart/2008/layout/VerticalCurvedList"/>
    <dgm:cxn modelId="{71A87FAB-6B24-47CA-9733-B0E23ECF89BE}" type="presParOf" srcId="{699A3DDC-5658-4A02-A025-A39C58569517}" destId="{1ED9ABF6-1A59-4B1B-AAA3-6673FB1D4A8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71D7E2-8735-4B9B-9593-1CE6EC2EED55}">
      <dsp:nvSpPr>
        <dsp:cNvPr id="0" name=""/>
        <dsp:cNvSpPr/>
      </dsp:nvSpPr>
      <dsp:spPr>
        <a:xfrm>
          <a:off x="2257291" y="5010162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1A8300-E434-4225-9758-F934FBAA541C}">
      <dsp:nvSpPr>
        <dsp:cNvPr id="0" name=""/>
        <dsp:cNvSpPr/>
      </dsp:nvSpPr>
      <dsp:spPr>
        <a:xfrm>
          <a:off x="2007538" y="5124045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6B4863-1A6F-409D-9C57-B96D45E6A66A}">
      <dsp:nvSpPr>
        <dsp:cNvPr id="0" name=""/>
        <dsp:cNvSpPr/>
      </dsp:nvSpPr>
      <dsp:spPr>
        <a:xfrm>
          <a:off x="1750399" y="5217800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957731-445C-481C-8F5C-1DCD282877DC}">
      <dsp:nvSpPr>
        <dsp:cNvPr id="0" name=""/>
        <dsp:cNvSpPr/>
      </dsp:nvSpPr>
      <dsp:spPr>
        <a:xfrm>
          <a:off x="1485876" y="5290897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E236B3-BCD6-449A-9CAB-68940C1231D4}">
      <dsp:nvSpPr>
        <dsp:cNvPr id="0" name=""/>
        <dsp:cNvSpPr/>
      </dsp:nvSpPr>
      <dsp:spPr>
        <a:xfrm>
          <a:off x="3424821" y="4058842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04956-72E6-4E42-86C5-894E68E4FEE5}">
      <dsp:nvSpPr>
        <dsp:cNvPr id="0" name=""/>
        <dsp:cNvSpPr/>
      </dsp:nvSpPr>
      <dsp:spPr>
        <a:xfrm>
          <a:off x="4090829" y="2663114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E7492C-4F03-4D91-80B6-666702C93CC5}">
      <dsp:nvSpPr>
        <dsp:cNvPr id="0" name=""/>
        <dsp:cNvSpPr/>
      </dsp:nvSpPr>
      <dsp:spPr>
        <a:xfrm>
          <a:off x="3910900" y="921499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4146A1-9CE9-43CB-BD47-87926B6E2CB4}">
      <dsp:nvSpPr>
        <dsp:cNvPr id="0" name=""/>
        <dsp:cNvSpPr/>
      </dsp:nvSpPr>
      <dsp:spPr>
        <a:xfrm>
          <a:off x="4070688" y="808146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ED499-4466-4906-A564-0C978B3C2E6A}">
      <dsp:nvSpPr>
        <dsp:cNvPr id="0" name=""/>
        <dsp:cNvSpPr/>
      </dsp:nvSpPr>
      <dsp:spPr>
        <a:xfrm>
          <a:off x="4230476" y="694792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537343-CB36-4CF4-A1AE-CE116D64AB90}">
      <dsp:nvSpPr>
        <dsp:cNvPr id="0" name=""/>
        <dsp:cNvSpPr/>
      </dsp:nvSpPr>
      <dsp:spPr>
        <a:xfrm>
          <a:off x="4390265" y="808146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70B735-12E7-4243-955E-B80F28DD8C30}">
      <dsp:nvSpPr>
        <dsp:cNvPr id="0" name=""/>
        <dsp:cNvSpPr/>
      </dsp:nvSpPr>
      <dsp:spPr>
        <a:xfrm>
          <a:off x="4550725" y="921499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D33774-BB61-4BC6-B003-C3D9BC5B82DB}">
      <dsp:nvSpPr>
        <dsp:cNvPr id="0" name=""/>
        <dsp:cNvSpPr/>
      </dsp:nvSpPr>
      <dsp:spPr>
        <a:xfrm>
          <a:off x="4230476" y="934211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106341-9B30-4C07-919A-4B5EB94C97A7}">
      <dsp:nvSpPr>
        <dsp:cNvPr id="0" name=""/>
        <dsp:cNvSpPr/>
      </dsp:nvSpPr>
      <dsp:spPr>
        <a:xfrm>
          <a:off x="4230476" y="1173631"/>
          <a:ext cx="112120" cy="112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70B0C4-8356-4E90-A192-F00F0F078071}">
      <dsp:nvSpPr>
        <dsp:cNvPr id="0" name=""/>
        <dsp:cNvSpPr/>
      </dsp:nvSpPr>
      <dsp:spPr>
        <a:xfrm>
          <a:off x="846387" y="5515928"/>
          <a:ext cx="2413610" cy="647278"/>
        </a:xfrm>
        <a:prstGeom prst="roundRect">
          <a:avLst/>
        </a:prstGeom>
        <a:solidFill>
          <a:srgbClr val="0070C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881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rgbClr val="FFC000"/>
              </a:solidFill>
            </a:rPr>
            <a:t>I love madrasah</a:t>
          </a:r>
          <a:endParaRPr lang="en-US" sz="1600" kern="1200" dirty="0">
            <a:solidFill>
              <a:srgbClr val="FFC000"/>
            </a:solidFill>
          </a:endParaRPr>
        </a:p>
      </dsp:txBody>
      <dsp:txXfrm>
        <a:off x="877985" y="5547526"/>
        <a:ext cx="2350414" cy="584082"/>
      </dsp:txXfrm>
    </dsp:sp>
    <dsp:sp modelId="{E4AD703D-E897-406F-9094-3FAA4964D0DE}">
      <dsp:nvSpPr>
        <dsp:cNvPr id="0" name=""/>
        <dsp:cNvSpPr/>
      </dsp:nvSpPr>
      <dsp:spPr>
        <a:xfrm>
          <a:off x="177357" y="4881096"/>
          <a:ext cx="1119190" cy="111923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FA147A-58A9-4023-B1F4-4CFF5781B0A2}">
      <dsp:nvSpPr>
        <dsp:cNvPr id="0" name=""/>
        <dsp:cNvSpPr/>
      </dsp:nvSpPr>
      <dsp:spPr>
        <a:xfrm>
          <a:off x="3012929" y="4734638"/>
          <a:ext cx="2413610" cy="647278"/>
        </a:xfrm>
        <a:prstGeom prst="roundRect">
          <a:avLst/>
        </a:prstGeom>
        <a:solidFill>
          <a:srgbClr val="0070C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881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rgbClr val="FFC000"/>
              </a:solidFill>
            </a:rPr>
            <a:t>Madrasah </a:t>
          </a:r>
          <a:r>
            <a:rPr lang="en-US" sz="1600" kern="1200" dirty="0" err="1" smtClean="0">
              <a:solidFill>
                <a:srgbClr val="FFC000"/>
              </a:solidFill>
            </a:rPr>
            <a:t>lebih</a:t>
          </a:r>
          <a:r>
            <a:rPr lang="en-US" sz="1600" kern="1200" dirty="0" smtClean="0">
              <a:solidFill>
                <a:srgbClr val="FFC000"/>
              </a:solidFill>
            </a:rPr>
            <a:t> </a:t>
          </a:r>
          <a:r>
            <a:rPr lang="en-US" sz="1600" kern="1200" dirty="0" err="1" smtClean="0">
              <a:solidFill>
                <a:srgbClr val="FFC000"/>
              </a:solidFill>
            </a:rPr>
            <a:t>baik</a:t>
          </a:r>
          <a:r>
            <a:rPr lang="en-US" sz="1600" kern="1200" dirty="0" smtClean="0">
              <a:solidFill>
                <a:srgbClr val="FFC000"/>
              </a:solidFill>
            </a:rPr>
            <a:t>, </a:t>
          </a:r>
          <a:r>
            <a:rPr lang="en-US" sz="1600" kern="1200" dirty="0" err="1" smtClean="0">
              <a:solidFill>
                <a:srgbClr val="FFC000"/>
              </a:solidFill>
            </a:rPr>
            <a:t>lebih</a:t>
          </a:r>
          <a:r>
            <a:rPr lang="en-US" sz="1600" kern="1200" dirty="0" smtClean="0">
              <a:solidFill>
                <a:srgbClr val="FFC000"/>
              </a:solidFill>
            </a:rPr>
            <a:t> </a:t>
          </a:r>
          <a:r>
            <a:rPr lang="en-US" sz="1600" kern="1200" dirty="0" err="1" smtClean="0">
              <a:solidFill>
                <a:srgbClr val="FFC000"/>
              </a:solidFill>
            </a:rPr>
            <a:t>baik</a:t>
          </a:r>
          <a:r>
            <a:rPr lang="en-US" sz="1600" kern="1200" dirty="0" smtClean="0">
              <a:solidFill>
                <a:srgbClr val="FFC000"/>
              </a:solidFill>
            </a:rPr>
            <a:t> madrasah</a:t>
          </a:r>
          <a:endParaRPr lang="en-US" sz="1600" kern="1200" dirty="0">
            <a:solidFill>
              <a:srgbClr val="FFC000"/>
            </a:solidFill>
          </a:endParaRPr>
        </a:p>
      </dsp:txBody>
      <dsp:txXfrm>
        <a:off x="3044527" y="4766236"/>
        <a:ext cx="2350414" cy="584082"/>
      </dsp:txXfrm>
    </dsp:sp>
    <dsp:sp modelId="{9B89BE16-E81C-45CF-B7CD-D6EAEE62280C}">
      <dsp:nvSpPr>
        <dsp:cNvPr id="0" name=""/>
        <dsp:cNvSpPr/>
      </dsp:nvSpPr>
      <dsp:spPr>
        <a:xfrm>
          <a:off x="2334755" y="4099806"/>
          <a:ext cx="1119190" cy="111923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C19844-6213-4F1C-B312-33DA4145987A}">
      <dsp:nvSpPr>
        <dsp:cNvPr id="0" name=""/>
        <dsp:cNvSpPr/>
      </dsp:nvSpPr>
      <dsp:spPr>
        <a:xfrm>
          <a:off x="3935405" y="3502583"/>
          <a:ext cx="2413610" cy="647278"/>
        </a:xfrm>
        <a:prstGeom prst="roundRect">
          <a:avLst/>
        </a:prstGeom>
        <a:solidFill>
          <a:srgbClr val="0070C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881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>
              <a:solidFill>
                <a:srgbClr val="FFC000"/>
              </a:solidFill>
            </a:rPr>
            <a:t>Madrasah </a:t>
          </a:r>
          <a:r>
            <a:rPr lang="en-US" sz="1600" kern="1200" dirty="0" err="1" smtClean="0">
              <a:solidFill>
                <a:srgbClr val="FFC000"/>
              </a:solidFill>
            </a:rPr>
            <a:t>hebat</a:t>
          </a:r>
          <a:r>
            <a:rPr lang="en-US" sz="1600" kern="1200" dirty="0" smtClean="0">
              <a:solidFill>
                <a:srgbClr val="FFC000"/>
              </a:solidFill>
            </a:rPr>
            <a:t> </a:t>
          </a:r>
          <a:r>
            <a:rPr lang="en-US" sz="1600" kern="1200" dirty="0" err="1" smtClean="0">
              <a:solidFill>
                <a:srgbClr val="FFC000"/>
              </a:solidFill>
            </a:rPr>
            <a:t>bermartabat</a:t>
          </a:r>
          <a:endParaRPr lang="en-US" sz="1600" kern="1200" dirty="0">
            <a:solidFill>
              <a:srgbClr val="FFC000"/>
            </a:solidFill>
          </a:endParaRPr>
        </a:p>
      </dsp:txBody>
      <dsp:txXfrm>
        <a:off x="3967003" y="3534181"/>
        <a:ext cx="2350414" cy="584082"/>
      </dsp:txXfrm>
    </dsp:sp>
    <dsp:sp modelId="{3CB0F368-121B-48E5-8EF3-93BACB0EB575}">
      <dsp:nvSpPr>
        <dsp:cNvPr id="0" name=""/>
        <dsp:cNvSpPr/>
      </dsp:nvSpPr>
      <dsp:spPr>
        <a:xfrm>
          <a:off x="3266375" y="2867751"/>
          <a:ext cx="1119190" cy="111923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8BF6DE-F488-4F7F-8F52-6E733549CA34}">
      <dsp:nvSpPr>
        <dsp:cNvPr id="0" name=""/>
        <dsp:cNvSpPr/>
      </dsp:nvSpPr>
      <dsp:spPr>
        <a:xfrm>
          <a:off x="4340247" y="2034817"/>
          <a:ext cx="2413610" cy="647278"/>
        </a:xfrm>
        <a:prstGeom prst="roundRect">
          <a:avLst/>
        </a:prstGeom>
        <a:solidFill>
          <a:srgbClr val="0070C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881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solidFill>
                <a:srgbClr val="FFC000"/>
              </a:solidFill>
            </a:rPr>
            <a:t>Madrasah </a:t>
          </a:r>
          <a:r>
            <a:rPr lang="en-US" sz="1400" kern="1200" dirty="0" err="1" smtClean="0">
              <a:solidFill>
                <a:srgbClr val="FFC000"/>
              </a:solidFill>
            </a:rPr>
            <a:t>hebat</a:t>
          </a:r>
          <a:r>
            <a:rPr lang="en-US" sz="1400" kern="1200" dirty="0" smtClean="0">
              <a:solidFill>
                <a:srgbClr val="FFC000"/>
              </a:solidFill>
            </a:rPr>
            <a:t> </a:t>
          </a:r>
          <a:r>
            <a:rPr lang="en-US" sz="1400" kern="1200" dirty="0" err="1" smtClean="0">
              <a:solidFill>
                <a:srgbClr val="FFC000"/>
              </a:solidFill>
            </a:rPr>
            <a:t>bermartabat</a:t>
          </a:r>
          <a:r>
            <a:rPr lang="en-US" sz="1400" kern="1200" dirty="0" smtClean="0">
              <a:solidFill>
                <a:srgbClr val="FFC000"/>
              </a:solidFill>
            </a:rPr>
            <a:t> </a:t>
          </a:r>
          <a:r>
            <a:rPr lang="en-US" sz="1400" kern="1200" dirty="0" err="1" smtClean="0">
              <a:solidFill>
                <a:srgbClr val="FFC000"/>
              </a:solidFill>
            </a:rPr>
            <a:t>berkelas</a:t>
          </a:r>
          <a:r>
            <a:rPr lang="en-US" sz="1400" kern="1200" dirty="0" smtClean="0">
              <a:solidFill>
                <a:srgbClr val="FFC000"/>
              </a:solidFill>
            </a:rPr>
            <a:t> </a:t>
          </a:r>
          <a:r>
            <a:rPr lang="en-US" sz="1400" kern="1200" dirty="0" err="1" smtClean="0">
              <a:solidFill>
                <a:srgbClr val="FFC000"/>
              </a:solidFill>
            </a:rPr>
            <a:t>dunia</a:t>
          </a:r>
          <a:endParaRPr lang="en-US" sz="1400" kern="1200" dirty="0">
            <a:solidFill>
              <a:srgbClr val="FFC000"/>
            </a:solidFill>
          </a:endParaRPr>
        </a:p>
      </dsp:txBody>
      <dsp:txXfrm>
        <a:off x="4371845" y="2066415"/>
        <a:ext cx="2350414" cy="584082"/>
      </dsp:txXfrm>
    </dsp:sp>
    <dsp:sp modelId="{144963B4-061A-40E3-9024-FFD72FDD3D5C}">
      <dsp:nvSpPr>
        <dsp:cNvPr id="0" name=""/>
        <dsp:cNvSpPr/>
      </dsp:nvSpPr>
      <dsp:spPr>
        <a:xfrm>
          <a:off x="3654866" y="1399985"/>
          <a:ext cx="1151892" cy="111923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1A1B9-B292-472E-8C1D-42CD300E2925}">
      <dsp:nvSpPr>
        <dsp:cNvPr id="0" name=""/>
        <dsp:cNvSpPr/>
      </dsp:nvSpPr>
      <dsp:spPr>
        <a:xfrm rot="17951136">
          <a:off x="-309601" y="-79699"/>
          <a:ext cx="2586318" cy="2615227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CD7A73-81C8-4F5A-AF72-3350286B2F24}">
      <dsp:nvSpPr>
        <dsp:cNvPr id="0" name=""/>
        <dsp:cNvSpPr/>
      </dsp:nvSpPr>
      <dsp:spPr>
        <a:xfrm>
          <a:off x="277571" y="809405"/>
          <a:ext cx="1387014" cy="748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Cyber </a:t>
          </a:r>
          <a:r>
            <a:rPr lang="en-US" sz="1600" b="1" kern="1200" dirty="0" err="1" smtClean="0"/>
            <a:t>Paedagogy</a:t>
          </a:r>
          <a:endParaRPr lang="en-US" sz="1600" b="1" kern="1200" dirty="0"/>
        </a:p>
      </dsp:txBody>
      <dsp:txXfrm>
        <a:off x="277571" y="809405"/>
        <a:ext cx="1387014" cy="748875"/>
      </dsp:txXfrm>
    </dsp:sp>
    <dsp:sp modelId="{98F06D37-DA4F-470C-99B8-43B165527286}">
      <dsp:nvSpPr>
        <dsp:cNvPr id="0" name=""/>
        <dsp:cNvSpPr/>
      </dsp:nvSpPr>
      <dsp:spPr>
        <a:xfrm rot="14431890">
          <a:off x="1140856" y="482295"/>
          <a:ext cx="2771732" cy="285115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3CEF45-D45F-4F51-A4C5-8C31FE505521}">
      <dsp:nvSpPr>
        <dsp:cNvPr id="0" name=""/>
        <dsp:cNvSpPr/>
      </dsp:nvSpPr>
      <dsp:spPr>
        <a:xfrm>
          <a:off x="1784514" y="1946371"/>
          <a:ext cx="1454222" cy="4177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Cyber Technology</a:t>
          </a:r>
          <a:endParaRPr lang="en-US" sz="1600" b="1" kern="1200" dirty="0"/>
        </a:p>
      </dsp:txBody>
      <dsp:txXfrm>
        <a:off x="1784514" y="1946371"/>
        <a:ext cx="1454222" cy="417705"/>
      </dsp:txXfrm>
    </dsp:sp>
    <dsp:sp modelId="{85CDA78B-CCC1-4C26-864D-8177A9B7C593}">
      <dsp:nvSpPr>
        <dsp:cNvPr id="0" name=""/>
        <dsp:cNvSpPr/>
      </dsp:nvSpPr>
      <dsp:spPr>
        <a:xfrm rot="19073163">
          <a:off x="3535791" y="102184"/>
          <a:ext cx="2272447" cy="232883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BA7B62-D11E-4C55-98D5-F4303ACBE2EB}">
      <dsp:nvSpPr>
        <dsp:cNvPr id="0" name=""/>
        <dsp:cNvSpPr/>
      </dsp:nvSpPr>
      <dsp:spPr>
        <a:xfrm>
          <a:off x="4085501" y="791004"/>
          <a:ext cx="1189851" cy="7972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/>
            <a:t>Cyber Education 4.0</a:t>
          </a:r>
          <a:endParaRPr lang="en-US" sz="1600" b="1" kern="1200" dirty="0"/>
        </a:p>
      </dsp:txBody>
      <dsp:txXfrm>
        <a:off x="4085501" y="791004"/>
        <a:ext cx="1189851" cy="7972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7671B-1DC1-404F-BA80-16A7373DE45D}">
      <dsp:nvSpPr>
        <dsp:cNvPr id="0" name=""/>
        <dsp:cNvSpPr/>
      </dsp:nvSpPr>
      <dsp:spPr>
        <a:xfrm rot="5400000">
          <a:off x="4608419" y="25841"/>
          <a:ext cx="1232499" cy="1181903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Flipped Classroom</a:t>
          </a:r>
          <a:endParaRPr lang="en-US" sz="1400" kern="1200" dirty="0"/>
        </a:p>
      </dsp:txBody>
      <dsp:txXfrm rot="-5400000">
        <a:off x="4826658" y="201743"/>
        <a:ext cx="796021" cy="830099"/>
      </dsp:txXfrm>
    </dsp:sp>
    <dsp:sp modelId="{85F84588-F03B-417D-BD66-2B87DCBC9C33}">
      <dsp:nvSpPr>
        <dsp:cNvPr id="0" name=""/>
        <dsp:cNvSpPr/>
      </dsp:nvSpPr>
      <dsp:spPr>
        <a:xfrm>
          <a:off x="5997370" y="256138"/>
          <a:ext cx="2820688" cy="739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Untuk</a:t>
          </a:r>
          <a:r>
            <a:rPr lang="en-US" sz="2000" kern="1200" dirty="0" smtClean="0"/>
            <a:t>  </a:t>
          </a:r>
          <a:r>
            <a:rPr lang="en-US" sz="2000" kern="1200" dirty="0" err="1" smtClean="0"/>
            <a:t>mengembangkan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kemampuan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berpikir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kritis</a:t>
          </a:r>
          <a:endParaRPr lang="en-US" sz="2000" kern="1200" dirty="0"/>
        </a:p>
      </dsp:txBody>
      <dsp:txXfrm>
        <a:off x="5997370" y="256138"/>
        <a:ext cx="2820688" cy="739499"/>
      </dsp:txXfrm>
    </dsp:sp>
    <dsp:sp modelId="{24BBCD08-D9E4-4B5F-B9A5-2F5783235411}">
      <dsp:nvSpPr>
        <dsp:cNvPr id="0" name=""/>
        <dsp:cNvSpPr/>
      </dsp:nvSpPr>
      <dsp:spPr>
        <a:xfrm rot="5400000">
          <a:off x="3221234" y="5953"/>
          <a:ext cx="1190668" cy="1178762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 rot="-5400000">
        <a:off x="3422665" y="197452"/>
        <a:ext cx="787806" cy="795764"/>
      </dsp:txXfrm>
    </dsp:sp>
    <dsp:sp modelId="{AFD76801-5503-411B-8AE0-30046942D337}">
      <dsp:nvSpPr>
        <dsp:cNvPr id="0" name=""/>
        <dsp:cNvSpPr/>
      </dsp:nvSpPr>
      <dsp:spPr>
        <a:xfrm rot="5400000">
          <a:off x="3857864" y="1083979"/>
          <a:ext cx="1232499" cy="1157917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Blended Learning</a:t>
          </a:r>
          <a:endParaRPr lang="en-US" sz="1400" kern="1200" dirty="0"/>
        </a:p>
      </dsp:txBody>
      <dsp:txXfrm rot="-5400000">
        <a:off x="4082302" y="1245889"/>
        <a:ext cx="783623" cy="834097"/>
      </dsp:txXfrm>
    </dsp:sp>
    <dsp:sp modelId="{86468E1B-0308-4D4F-B45A-9716E84DF6B3}">
      <dsp:nvSpPr>
        <dsp:cNvPr id="0" name=""/>
        <dsp:cNvSpPr/>
      </dsp:nvSpPr>
      <dsp:spPr>
        <a:xfrm>
          <a:off x="893970" y="1263135"/>
          <a:ext cx="2869437" cy="739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Untuk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mengembangkan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kemampuan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komunikasi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kolaborasi</a:t>
          </a:r>
          <a:endParaRPr lang="en-US" sz="2000" kern="1200" dirty="0"/>
        </a:p>
      </dsp:txBody>
      <dsp:txXfrm>
        <a:off x="893970" y="1263135"/>
        <a:ext cx="2869437" cy="739499"/>
      </dsp:txXfrm>
    </dsp:sp>
    <dsp:sp modelId="{56CD1BD1-A156-4A3D-8FED-E52E1744F78C}">
      <dsp:nvSpPr>
        <dsp:cNvPr id="0" name=""/>
        <dsp:cNvSpPr/>
      </dsp:nvSpPr>
      <dsp:spPr>
        <a:xfrm rot="5400000">
          <a:off x="5331477" y="1142045"/>
          <a:ext cx="1169950" cy="1133211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 rot="-5400000">
        <a:off x="5535749" y="1315606"/>
        <a:ext cx="761405" cy="786090"/>
      </dsp:txXfrm>
    </dsp:sp>
    <dsp:sp modelId="{679D710B-8770-42A7-8D29-6F219D83E967}">
      <dsp:nvSpPr>
        <dsp:cNvPr id="0" name=""/>
        <dsp:cNvSpPr/>
      </dsp:nvSpPr>
      <dsp:spPr>
        <a:xfrm rot="5400000">
          <a:off x="4597061" y="2177101"/>
          <a:ext cx="1232499" cy="1131388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0" kern="1200" dirty="0" smtClean="0"/>
            <a:t>Project Best Learning</a:t>
          </a:r>
          <a:endParaRPr lang="en-US" sz="1400" b="0" kern="1200" dirty="0"/>
        </a:p>
      </dsp:txBody>
      <dsp:txXfrm rot="-5400000">
        <a:off x="4828446" y="2323537"/>
        <a:ext cx="769728" cy="838517"/>
      </dsp:txXfrm>
    </dsp:sp>
    <dsp:sp modelId="{83CBDFAE-3CAF-41F4-BBB3-4173AEDF2915}">
      <dsp:nvSpPr>
        <dsp:cNvPr id="0" name=""/>
        <dsp:cNvSpPr/>
      </dsp:nvSpPr>
      <dsp:spPr>
        <a:xfrm>
          <a:off x="6010874" y="2093377"/>
          <a:ext cx="3382911" cy="1265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Untuk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membiasakan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peserta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didik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berpikir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bekerja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kreatif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dalam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menyelesaikan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berbagai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permasalahan</a:t>
          </a:r>
          <a:endParaRPr lang="en-US" sz="2000" kern="1200" dirty="0"/>
        </a:p>
      </dsp:txBody>
      <dsp:txXfrm>
        <a:off x="6010874" y="2093377"/>
        <a:ext cx="3382911" cy="1265668"/>
      </dsp:txXfrm>
    </dsp:sp>
    <dsp:sp modelId="{1FE22B5A-4C3C-47BF-8D44-DF15417B0DCF}">
      <dsp:nvSpPr>
        <dsp:cNvPr id="0" name=""/>
        <dsp:cNvSpPr/>
      </dsp:nvSpPr>
      <dsp:spPr>
        <a:xfrm rot="5400000">
          <a:off x="3279343" y="2155870"/>
          <a:ext cx="1232499" cy="1173851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 rot="-5400000">
        <a:off x="3499654" y="2327075"/>
        <a:ext cx="791877" cy="8314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F842A5-508F-4BF0-8939-B6D00430120C}">
      <dsp:nvSpPr>
        <dsp:cNvPr id="0" name=""/>
        <dsp:cNvSpPr/>
      </dsp:nvSpPr>
      <dsp:spPr>
        <a:xfrm rot="10800000">
          <a:off x="1078185" y="686"/>
          <a:ext cx="3647422" cy="6378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94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Inisiatif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penting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sbg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implementasi</a:t>
          </a:r>
          <a:r>
            <a:rPr lang="en-US" sz="1400" kern="1200" dirty="0" smtClean="0"/>
            <a:t> G Suite </a:t>
          </a:r>
          <a:r>
            <a:rPr lang="en-US" sz="1400" kern="1200" dirty="0" err="1" smtClean="0"/>
            <a:t>terbesar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secara</a:t>
          </a:r>
          <a:r>
            <a:rPr lang="en-US" sz="1400" kern="1200" dirty="0" smtClean="0"/>
            <a:t> global</a:t>
          </a:r>
          <a:endParaRPr lang="en-US" sz="1400" kern="1200" dirty="0"/>
        </a:p>
      </dsp:txBody>
      <dsp:txXfrm rot="10800000">
        <a:off x="1237658" y="686"/>
        <a:ext cx="3487949" cy="637894"/>
      </dsp:txXfrm>
    </dsp:sp>
    <dsp:sp modelId="{A10C747C-421F-43EB-B79B-D14BE0F1AB81}">
      <dsp:nvSpPr>
        <dsp:cNvPr id="0" name=""/>
        <dsp:cNvSpPr/>
      </dsp:nvSpPr>
      <dsp:spPr>
        <a:xfrm>
          <a:off x="759238" y="686"/>
          <a:ext cx="637894" cy="6378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CD6915-7C4E-4A66-8AC3-E4A433E9601D}">
      <dsp:nvSpPr>
        <dsp:cNvPr id="0" name=""/>
        <dsp:cNvSpPr/>
      </dsp:nvSpPr>
      <dsp:spPr>
        <a:xfrm rot="10800000">
          <a:off x="1078185" y="828997"/>
          <a:ext cx="3647422" cy="6378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94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Guru madrasah </a:t>
          </a:r>
          <a:r>
            <a:rPr lang="en-US" sz="1400" kern="1200" dirty="0" err="1" smtClean="0"/>
            <a:t>sbg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pengguna</a:t>
          </a:r>
          <a:r>
            <a:rPr lang="en-US" sz="1400" kern="1200" dirty="0" smtClean="0"/>
            <a:t> G Suite for education paling </a:t>
          </a:r>
          <a:r>
            <a:rPr lang="en-US" sz="1400" kern="1200" dirty="0" err="1" smtClean="0"/>
            <a:t>kreatif</a:t>
          </a:r>
          <a:r>
            <a:rPr lang="en-US" sz="1400" kern="1200" dirty="0" smtClean="0"/>
            <a:t> &amp; </a:t>
          </a:r>
          <a:r>
            <a:rPr lang="en-US" sz="1400" kern="1200" dirty="0" err="1" smtClean="0"/>
            <a:t>antusias</a:t>
          </a:r>
          <a:endParaRPr lang="en-US" sz="1400" kern="1200" dirty="0"/>
        </a:p>
      </dsp:txBody>
      <dsp:txXfrm rot="10800000">
        <a:off x="1237658" y="828997"/>
        <a:ext cx="3487949" cy="637894"/>
      </dsp:txXfrm>
    </dsp:sp>
    <dsp:sp modelId="{CCDAEA6B-AC5A-4B3C-9E55-2A4FCCF10FD9}">
      <dsp:nvSpPr>
        <dsp:cNvPr id="0" name=""/>
        <dsp:cNvSpPr/>
      </dsp:nvSpPr>
      <dsp:spPr>
        <a:xfrm>
          <a:off x="759238" y="828997"/>
          <a:ext cx="637894" cy="6378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61522-302E-4058-9228-C1E9935EF1A3}">
      <dsp:nvSpPr>
        <dsp:cNvPr id="0" name=""/>
        <dsp:cNvSpPr/>
      </dsp:nvSpPr>
      <dsp:spPr>
        <a:xfrm rot="10800000">
          <a:off x="1049224" y="1657308"/>
          <a:ext cx="3647422" cy="6378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94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Energi</a:t>
          </a:r>
          <a:r>
            <a:rPr lang="en-US" sz="1400" kern="1200" dirty="0" smtClean="0"/>
            <a:t> para guru </a:t>
          </a:r>
          <a:r>
            <a:rPr lang="en-US" sz="1400" kern="1200" dirty="0" err="1" smtClean="0"/>
            <a:t>penting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dalam</a:t>
          </a:r>
          <a:r>
            <a:rPr lang="en-US" sz="1400" kern="1200" dirty="0" smtClean="0"/>
            <a:t> proses </a:t>
          </a:r>
          <a:r>
            <a:rPr lang="en-US" sz="1400" kern="1200" dirty="0" err="1" smtClean="0"/>
            <a:t>transisi</a:t>
          </a:r>
          <a:r>
            <a:rPr lang="en-US" sz="1400" kern="1200" dirty="0" smtClean="0"/>
            <a:t> PJJ </a:t>
          </a:r>
          <a:r>
            <a:rPr lang="en-US" sz="1400" kern="1200" dirty="0" err="1" smtClean="0"/>
            <a:t>bagi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jutaan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siswa</a:t>
          </a:r>
          <a:r>
            <a:rPr lang="en-US" sz="1400" kern="1200" dirty="0" smtClean="0"/>
            <a:t> di Indonesia</a:t>
          </a:r>
          <a:endParaRPr lang="en-US" sz="1400" kern="1200" dirty="0"/>
        </a:p>
      </dsp:txBody>
      <dsp:txXfrm rot="10800000">
        <a:off x="1208697" y="1657308"/>
        <a:ext cx="3487949" cy="637894"/>
      </dsp:txXfrm>
    </dsp:sp>
    <dsp:sp modelId="{A74A68C9-DC64-4876-89DF-A2207859709F}">
      <dsp:nvSpPr>
        <dsp:cNvPr id="0" name=""/>
        <dsp:cNvSpPr/>
      </dsp:nvSpPr>
      <dsp:spPr>
        <a:xfrm>
          <a:off x="759238" y="1657308"/>
          <a:ext cx="637894" cy="6378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210FF0-F161-4C16-B962-69DF8FD899EC}">
      <dsp:nvSpPr>
        <dsp:cNvPr id="0" name=""/>
        <dsp:cNvSpPr/>
      </dsp:nvSpPr>
      <dsp:spPr>
        <a:xfrm rot="10800000">
          <a:off x="1078185" y="2485618"/>
          <a:ext cx="3647422" cy="63789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294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Harapan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banyak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membantu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lebih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banyak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siswa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terus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dapat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belajar</a:t>
          </a:r>
          <a:r>
            <a:rPr lang="en-US" sz="1400" kern="1200" dirty="0" smtClean="0"/>
            <a:t> di masa </a:t>
          </a:r>
          <a:r>
            <a:rPr lang="en-US" sz="1400" kern="1200" dirty="0" err="1" smtClean="0"/>
            <a:t>sulit</a:t>
          </a:r>
          <a:endParaRPr lang="en-US" sz="1400" kern="1200" dirty="0"/>
        </a:p>
      </dsp:txBody>
      <dsp:txXfrm rot="10800000">
        <a:off x="1237658" y="2485618"/>
        <a:ext cx="3487949" cy="637894"/>
      </dsp:txXfrm>
    </dsp:sp>
    <dsp:sp modelId="{160ABAC8-9DB4-4EFC-9606-B82A547A8202}">
      <dsp:nvSpPr>
        <dsp:cNvPr id="0" name=""/>
        <dsp:cNvSpPr/>
      </dsp:nvSpPr>
      <dsp:spPr>
        <a:xfrm>
          <a:off x="759238" y="2485618"/>
          <a:ext cx="637894" cy="63789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F842A5-508F-4BF0-8939-B6D00430120C}">
      <dsp:nvSpPr>
        <dsp:cNvPr id="0" name=""/>
        <dsp:cNvSpPr/>
      </dsp:nvSpPr>
      <dsp:spPr>
        <a:xfrm rot="10800000" flipH="1">
          <a:off x="1014273" y="3"/>
          <a:ext cx="3601495" cy="63817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17" tIns="45720" rIns="85344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Semangat</a:t>
          </a:r>
          <a:r>
            <a:rPr lang="en-US" sz="1200" kern="1200" dirty="0" smtClean="0"/>
            <a:t> &amp; </a:t>
          </a:r>
          <a:r>
            <a:rPr lang="en-US" sz="1200" kern="1200" dirty="0" err="1" smtClean="0"/>
            <a:t>komtmen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memajukan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ekosistem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pendidikan</a:t>
          </a:r>
          <a:endParaRPr lang="en-US" sz="1200" kern="1200" dirty="0"/>
        </a:p>
      </dsp:txBody>
      <dsp:txXfrm rot="10800000">
        <a:off x="1014273" y="3"/>
        <a:ext cx="3441952" cy="638173"/>
      </dsp:txXfrm>
    </dsp:sp>
    <dsp:sp modelId="{A10C747C-421F-43EB-B79B-D14BE0F1AB81}">
      <dsp:nvSpPr>
        <dsp:cNvPr id="0" name=""/>
        <dsp:cNvSpPr/>
      </dsp:nvSpPr>
      <dsp:spPr>
        <a:xfrm>
          <a:off x="4342799" y="0"/>
          <a:ext cx="638173" cy="6381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CD6915-7C4E-4A66-8AC3-E4A433E9601D}">
      <dsp:nvSpPr>
        <dsp:cNvPr id="0" name=""/>
        <dsp:cNvSpPr/>
      </dsp:nvSpPr>
      <dsp:spPr>
        <a:xfrm rot="10800000" flipH="1">
          <a:off x="1019837" y="820654"/>
          <a:ext cx="3578035" cy="63817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17" tIns="45720" rIns="85344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Kebijakan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pemanfaatan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alokasi</a:t>
          </a:r>
          <a:r>
            <a:rPr lang="en-US" sz="1200" kern="1200" dirty="0" smtClean="0"/>
            <a:t> dana BOS </a:t>
          </a:r>
          <a:r>
            <a:rPr lang="en-US" sz="1200" kern="1200" dirty="0" err="1" smtClean="0"/>
            <a:t>untuk</a:t>
          </a:r>
          <a:r>
            <a:rPr lang="en-US" sz="1200" kern="1200" dirty="0" smtClean="0"/>
            <a:t> PJJ</a:t>
          </a:r>
          <a:endParaRPr lang="en-US" sz="1200" kern="1200" dirty="0"/>
        </a:p>
      </dsp:txBody>
      <dsp:txXfrm rot="10800000">
        <a:off x="1019837" y="820654"/>
        <a:ext cx="3418492" cy="638173"/>
      </dsp:txXfrm>
    </dsp:sp>
    <dsp:sp modelId="{CCDAEA6B-AC5A-4B3C-9E55-2A4FCCF10FD9}">
      <dsp:nvSpPr>
        <dsp:cNvPr id="0" name=""/>
        <dsp:cNvSpPr/>
      </dsp:nvSpPr>
      <dsp:spPr>
        <a:xfrm>
          <a:off x="4294835" y="804611"/>
          <a:ext cx="638173" cy="6381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61522-302E-4058-9228-C1E9935EF1A3}">
      <dsp:nvSpPr>
        <dsp:cNvPr id="0" name=""/>
        <dsp:cNvSpPr/>
      </dsp:nvSpPr>
      <dsp:spPr>
        <a:xfrm rot="10800000" flipH="1">
          <a:off x="1017210" y="1657349"/>
          <a:ext cx="3592090" cy="63817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17" tIns="45720" rIns="85344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Menjalin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sinergi</a:t>
          </a:r>
          <a:r>
            <a:rPr lang="en-US" sz="1200" kern="1200" dirty="0" smtClean="0"/>
            <a:t> dg </a:t>
          </a:r>
          <a:r>
            <a:rPr lang="en-US" sz="1200" kern="1200" dirty="0" err="1" smtClean="0"/>
            <a:t>beberapa</a:t>
          </a:r>
          <a:r>
            <a:rPr lang="en-US" sz="1200" kern="1200" dirty="0" smtClean="0"/>
            <a:t> provider </a:t>
          </a:r>
          <a:r>
            <a:rPr lang="en-US" sz="1200" kern="1200" dirty="0" err="1" smtClean="0"/>
            <a:t>memberikan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paket</a:t>
          </a:r>
          <a:r>
            <a:rPr lang="en-US" sz="1200" kern="1200" dirty="0" smtClean="0"/>
            <a:t> data gratis </a:t>
          </a:r>
          <a:r>
            <a:rPr lang="en-US" sz="1200" kern="1200" dirty="0" err="1" smtClean="0"/>
            <a:t>utk</a:t>
          </a:r>
          <a:r>
            <a:rPr lang="en-US" sz="1200" kern="1200" dirty="0" smtClean="0"/>
            <a:t> madrasah</a:t>
          </a:r>
          <a:endParaRPr lang="en-US" sz="1200" kern="1200" dirty="0"/>
        </a:p>
      </dsp:txBody>
      <dsp:txXfrm rot="10800000">
        <a:off x="1017210" y="1657349"/>
        <a:ext cx="3432547" cy="638173"/>
      </dsp:txXfrm>
    </dsp:sp>
    <dsp:sp modelId="{A74A68C9-DC64-4876-89DF-A2207859709F}">
      <dsp:nvSpPr>
        <dsp:cNvPr id="0" name=""/>
        <dsp:cNvSpPr/>
      </dsp:nvSpPr>
      <dsp:spPr>
        <a:xfrm>
          <a:off x="4342962" y="1657611"/>
          <a:ext cx="638173" cy="6381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667887-12AD-4B05-B7C9-4A86BFB1DA1B}">
      <dsp:nvSpPr>
        <dsp:cNvPr id="0" name=""/>
        <dsp:cNvSpPr/>
      </dsp:nvSpPr>
      <dsp:spPr>
        <a:xfrm rot="10800000" flipH="1">
          <a:off x="1046056" y="2486022"/>
          <a:ext cx="3559118" cy="63817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17" tIns="45720" rIns="85344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Pengajuan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anggaran</a:t>
          </a:r>
          <a:r>
            <a:rPr lang="en-US" sz="1200" kern="1200" dirty="0" smtClean="0"/>
            <a:t>  </a:t>
          </a:r>
          <a:r>
            <a:rPr lang="en-US" sz="1200" kern="1200" dirty="0" err="1" smtClean="0"/>
            <a:t>Kemenag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terkait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pengajuan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paket</a:t>
          </a:r>
          <a:r>
            <a:rPr lang="en-US" sz="1200" kern="1200" dirty="0" smtClean="0"/>
            <a:t> data gratis </a:t>
          </a:r>
          <a:r>
            <a:rPr lang="en-US" sz="1200" kern="1200" dirty="0" err="1" smtClean="0"/>
            <a:t>bagi</a:t>
          </a:r>
          <a:r>
            <a:rPr lang="en-US" sz="1200" kern="1200" dirty="0" smtClean="0"/>
            <a:t>  </a:t>
          </a:r>
          <a:r>
            <a:rPr lang="en-US" sz="1200" kern="1200" dirty="0" err="1" smtClean="0"/>
            <a:t>siswa</a:t>
          </a:r>
          <a:r>
            <a:rPr lang="en-US" sz="1200" kern="1200" dirty="0" smtClean="0"/>
            <a:t> madrasah </a:t>
          </a:r>
          <a:r>
            <a:rPr lang="en-US" sz="1200" kern="1200" dirty="0" err="1" smtClean="0"/>
            <a:t>masih</a:t>
          </a:r>
          <a:r>
            <a:rPr lang="en-US" sz="1200" kern="1200" dirty="0" smtClean="0"/>
            <a:t> proses di </a:t>
          </a:r>
          <a:r>
            <a:rPr lang="en-US" sz="1200" kern="1200" dirty="0" err="1" smtClean="0"/>
            <a:t>Kemenkeu</a:t>
          </a:r>
          <a:endParaRPr lang="en-US" sz="1200" kern="1200" dirty="0"/>
        </a:p>
      </dsp:txBody>
      <dsp:txXfrm rot="10800000">
        <a:off x="1046056" y="2486022"/>
        <a:ext cx="3399575" cy="638173"/>
      </dsp:txXfrm>
    </dsp:sp>
    <dsp:sp modelId="{6E1DDDB4-08FF-4FFB-965B-F2BEA49D4711}">
      <dsp:nvSpPr>
        <dsp:cNvPr id="0" name=""/>
        <dsp:cNvSpPr/>
      </dsp:nvSpPr>
      <dsp:spPr>
        <a:xfrm>
          <a:off x="4326922" y="2486026"/>
          <a:ext cx="638173" cy="6381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01415-3BDD-4D69-B1DD-BD9E53994DB5}">
      <dsp:nvSpPr>
        <dsp:cNvPr id="0" name=""/>
        <dsp:cNvSpPr/>
      </dsp:nvSpPr>
      <dsp:spPr>
        <a:xfrm>
          <a:off x="0" y="572822"/>
          <a:ext cx="8351754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8ED8B-9DD8-4830-83C9-77EDA1E04362}">
      <dsp:nvSpPr>
        <dsp:cNvPr id="0" name=""/>
        <dsp:cNvSpPr/>
      </dsp:nvSpPr>
      <dsp:spPr>
        <a:xfrm>
          <a:off x="417179" y="113999"/>
          <a:ext cx="7004183" cy="5221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73" tIns="0" rIns="22097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Pembuatan</a:t>
          </a:r>
          <a:r>
            <a:rPr lang="en-US" sz="2000" kern="1200" dirty="0" smtClean="0"/>
            <a:t> &amp; </a:t>
          </a:r>
          <a:r>
            <a:rPr lang="en-US" sz="2000" kern="1200" dirty="0" err="1" smtClean="0"/>
            <a:t>manajemen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pembagian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akun</a:t>
          </a:r>
          <a:r>
            <a:rPr lang="en-US" sz="2000" kern="1200" dirty="0" smtClean="0"/>
            <a:t> madrasah</a:t>
          </a:r>
          <a:endParaRPr lang="en-US" sz="2000" kern="1200" dirty="0"/>
        </a:p>
      </dsp:txBody>
      <dsp:txXfrm>
        <a:off x="442668" y="139488"/>
        <a:ext cx="6953205" cy="471167"/>
      </dsp:txXfrm>
    </dsp:sp>
    <dsp:sp modelId="{E4B11015-D7D3-4A8B-B4A9-45580B8E4732}">
      <dsp:nvSpPr>
        <dsp:cNvPr id="0" name=""/>
        <dsp:cNvSpPr/>
      </dsp:nvSpPr>
      <dsp:spPr>
        <a:xfrm>
          <a:off x="0" y="1243997"/>
          <a:ext cx="8351754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AB3CB-B323-447F-A381-8DA91519FBDB}">
      <dsp:nvSpPr>
        <dsp:cNvPr id="0" name=""/>
        <dsp:cNvSpPr/>
      </dsp:nvSpPr>
      <dsp:spPr>
        <a:xfrm>
          <a:off x="417179" y="817622"/>
          <a:ext cx="7004183" cy="5444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73" tIns="0" rIns="22097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0" i="0" kern="1200" dirty="0" err="1" smtClean="0"/>
            <a:t>Pelatihan</a:t>
          </a:r>
          <a:r>
            <a:rPr lang="es-ES" sz="2000" b="0" i="0" kern="1200" dirty="0" smtClean="0"/>
            <a:t> </a:t>
          </a:r>
          <a:r>
            <a:rPr lang="es-ES" sz="2000" b="0" i="0" kern="1200" dirty="0" err="1" smtClean="0"/>
            <a:t>pendidik</a:t>
          </a:r>
          <a:r>
            <a:rPr lang="es-ES" sz="2000" b="0" i="0" kern="1200" dirty="0" smtClean="0"/>
            <a:t> &amp; </a:t>
          </a:r>
          <a:r>
            <a:rPr lang="es-ES" sz="2000" b="0" i="0" kern="1200" dirty="0" err="1" smtClean="0"/>
            <a:t>tenaga</a:t>
          </a:r>
          <a:r>
            <a:rPr lang="es-ES" sz="2000" b="0" i="0" kern="1200" dirty="0" smtClean="0"/>
            <a:t> </a:t>
          </a:r>
          <a:r>
            <a:rPr lang="es-ES" sz="2000" b="0" i="0" kern="1200" dirty="0" err="1" smtClean="0"/>
            <a:t>kependidikan</a:t>
          </a:r>
          <a:r>
            <a:rPr lang="es-ES" sz="2000" b="0" i="0" kern="1200" dirty="0" smtClean="0"/>
            <a:t> </a:t>
          </a:r>
          <a:r>
            <a:rPr lang="es-ES" sz="2000" b="0" i="0" kern="1200" dirty="0" err="1" smtClean="0"/>
            <a:t>madrasah</a:t>
          </a:r>
          <a:endParaRPr lang="es-ES" sz="2000" kern="1200" dirty="0"/>
        </a:p>
      </dsp:txBody>
      <dsp:txXfrm>
        <a:off x="443757" y="844200"/>
        <a:ext cx="6951027" cy="491299"/>
      </dsp:txXfrm>
    </dsp:sp>
    <dsp:sp modelId="{CFDA25D4-D80C-44AE-BEBB-2A611524B0F3}">
      <dsp:nvSpPr>
        <dsp:cNvPr id="0" name=""/>
        <dsp:cNvSpPr/>
      </dsp:nvSpPr>
      <dsp:spPr>
        <a:xfrm>
          <a:off x="0" y="2100315"/>
          <a:ext cx="8351754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467BA2-E976-4A4D-B96A-82BEBBD2B8DC}">
      <dsp:nvSpPr>
        <dsp:cNvPr id="0" name=""/>
        <dsp:cNvSpPr/>
      </dsp:nvSpPr>
      <dsp:spPr>
        <a:xfrm>
          <a:off x="397197" y="1488797"/>
          <a:ext cx="7951730" cy="7295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73" tIns="0" rIns="22097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Mempersiapkan</a:t>
          </a:r>
          <a:r>
            <a:rPr lang="en-US" sz="2000" kern="1200" dirty="0" smtClean="0"/>
            <a:t> &amp; </a:t>
          </a:r>
          <a:r>
            <a:rPr lang="en-US" sz="2000" kern="1200" dirty="0" err="1" smtClean="0"/>
            <a:t>memberikan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pendampingan</a:t>
          </a:r>
          <a:r>
            <a:rPr lang="en-US" sz="2000" kern="1200" dirty="0" smtClean="0"/>
            <a:t> madrasah </a:t>
          </a:r>
          <a:r>
            <a:rPr lang="en-US" sz="2000" kern="1200" dirty="0" err="1" smtClean="0"/>
            <a:t>untuk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menjalankan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layanan</a:t>
          </a:r>
          <a:r>
            <a:rPr lang="en-US" sz="2000" kern="1200" dirty="0" smtClean="0"/>
            <a:t> Google </a:t>
          </a:r>
          <a:r>
            <a:rPr lang="en-US" sz="2000" kern="1200" dirty="0" err="1" smtClean="0"/>
            <a:t>Soite</a:t>
          </a:r>
          <a:r>
            <a:rPr lang="en-US" sz="2000" kern="1200" dirty="0" smtClean="0"/>
            <a:t> for Education</a:t>
          </a:r>
          <a:endParaRPr lang="en-US" sz="2000" kern="1200" dirty="0"/>
        </a:p>
      </dsp:txBody>
      <dsp:txXfrm>
        <a:off x="432813" y="1524413"/>
        <a:ext cx="7880498" cy="658365"/>
      </dsp:txXfrm>
    </dsp:sp>
    <dsp:sp modelId="{A41DC3CF-3ECC-4ADE-AC4B-890B39ACDD03}">
      <dsp:nvSpPr>
        <dsp:cNvPr id="0" name=""/>
        <dsp:cNvSpPr/>
      </dsp:nvSpPr>
      <dsp:spPr>
        <a:xfrm>
          <a:off x="0" y="2764136"/>
          <a:ext cx="8351754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E2A00-7127-46C3-AF8D-5D72B33E9145}">
      <dsp:nvSpPr>
        <dsp:cNvPr id="0" name=""/>
        <dsp:cNvSpPr/>
      </dsp:nvSpPr>
      <dsp:spPr>
        <a:xfrm>
          <a:off x="417179" y="2345115"/>
          <a:ext cx="7402214" cy="5371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73" tIns="0" rIns="22097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Persiapan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perangkat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pendukung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pembelajaran</a:t>
          </a:r>
          <a:endParaRPr lang="en-US" sz="2000" kern="1200" dirty="0"/>
        </a:p>
      </dsp:txBody>
      <dsp:txXfrm>
        <a:off x="443398" y="2371334"/>
        <a:ext cx="7349776" cy="484663"/>
      </dsp:txXfrm>
    </dsp:sp>
    <dsp:sp modelId="{FB4E510A-BE7B-42C7-B7FF-9C247032D2E0}">
      <dsp:nvSpPr>
        <dsp:cNvPr id="0" name=""/>
        <dsp:cNvSpPr/>
      </dsp:nvSpPr>
      <dsp:spPr>
        <a:xfrm>
          <a:off x="0" y="3534893"/>
          <a:ext cx="8351754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9C221E-01C0-4129-9FFA-3336E65C920C}">
      <dsp:nvSpPr>
        <dsp:cNvPr id="0" name=""/>
        <dsp:cNvSpPr/>
      </dsp:nvSpPr>
      <dsp:spPr>
        <a:xfrm>
          <a:off x="397197" y="3008936"/>
          <a:ext cx="7951730" cy="6440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73" tIns="0" rIns="22097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Aspek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lainnya</a:t>
          </a:r>
          <a:r>
            <a:rPr lang="en-US" sz="2000" kern="1200" dirty="0" smtClean="0"/>
            <a:t> yang </a:t>
          </a:r>
          <a:r>
            <a:rPr lang="en-US" sz="2000" kern="1200" dirty="0" err="1" smtClean="0"/>
            <a:t>trkait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dengan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infrastruktur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layanan</a:t>
          </a:r>
          <a:r>
            <a:rPr lang="en-US" sz="2000" kern="1200" dirty="0" smtClean="0"/>
            <a:t> Google for Education </a:t>
          </a:r>
          <a:r>
            <a:rPr lang="en-US" sz="2000" kern="1200" dirty="0" err="1" smtClean="0"/>
            <a:t>untuk</a:t>
          </a:r>
          <a:r>
            <a:rPr lang="en-US" sz="2000" kern="1200" dirty="0" smtClean="0"/>
            <a:t> madrasah</a:t>
          </a:r>
          <a:endParaRPr lang="en-US" sz="2000" kern="1200" dirty="0"/>
        </a:p>
      </dsp:txBody>
      <dsp:txXfrm>
        <a:off x="428636" y="3040375"/>
        <a:ext cx="7888852" cy="58115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010F8-E40C-48E9-8E7E-4CEACEF250E5}">
      <dsp:nvSpPr>
        <dsp:cNvPr id="0" name=""/>
        <dsp:cNvSpPr/>
      </dsp:nvSpPr>
      <dsp:spPr>
        <a:xfrm>
          <a:off x="197416" y="454032"/>
          <a:ext cx="4682182" cy="14631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1062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 smtClean="0"/>
            <a:t>Peserta</a:t>
          </a:r>
          <a:r>
            <a:rPr lang="en-US" sz="2900" kern="1200" dirty="0" smtClean="0"/>
            <a:t> </a:t>
          </a:r>
          <a:r>
            <a:rPr lang="en-US" sz="2900" kern="1200" dirty="0" err="1" smtClean="0"/>
            <a:t>didik</a:t>
          </a:r>
          <a:r>
            <a:rPr lang="en-US" sz="2900" kern="1200" dirty="0" smtClean="0"/>
            <a:t>, </a:t>
          </a:r>
          <a:r>
            <a:rPr lang="en-US" sz="2900" kern="1200" dirty="0" err="1" smtClean="0"/>
            <a:t>sebanyak</a:t>
          </a:r>
          <a:r>
            <a:rPr lang="en-US" sz="2900" kern="1200" dirty="0" smtClean="0"/>
            <a:t> 8,4 </a:t>
          </a:r>
          <a:r>
            <a:rPr lang="en-US" sz="2900" kern="1200" dirty="0" err="1" smtClean="0"/>
            <a:t>juta</a:t>
          </a:r>
          <a:endParaRPr lang="en-US" sz="2900" kern="1200" dirty="0"/>
        </a:p>
      </dsp:txBody>
      <dsp:txXfrm>
        <a:off x="197416" y="454032"/>
        <a:ext cx="4682182" cy="1463182"/>
      </dsp:txXfrm>
    </dsp:sp>
    <dsp:sp modelId="{3DAF51EE-A1C6-4143-A067-8261C5D6BAD5}">
      <dsp:nvSpPr>
        <dsp:cNvPr id="0" name=""/>
        <dsp:cNvSpPr/>
      </dsp:nvSpPr>
      <dsp:spPr>
        <a:xfrm>
          <a:off x="2325" y="260351"/>
          <a:ext cx="1024227" cy="1501005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4914A1-9073-49E7-A3C8-96DE94FE8E45}">
      <dsp:nvSpPr>
        <dsp:cNvPr id="0" name=""/>
        <dsp:cNvSpPr/>
      </dsp:nvSpPr>
      <dsp:spPr>
        <a:xfrm>
          <a:off x="5334203" y="438511"/>
          <a:ext cx="4682182" cy="14631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1062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Guru, </a:t>
          </a:r>
          <a:r>
            <a:rPr lang="en-US" sz="2900" kern="1200" dirty="0" err="1" smtClean="0"/>
            <a:t>sebanyak</a:t>
          </a:r>
          <a:r>
            <a:rPr lang="en-US" sz="2900" kern="1200" dirty="0" smtClean="0"/>
            <a:t> 709.000 orang</a:t>
          </a:r>
          <a:endParaRPr lang="en-US" sz="2900" kern="1200" dirty="0"/>
        </a:p>
      </dsp:txBody>
      <dsp:txXfrm>
        <a:off x="5334203" y="438511"/>
        <a:ext cx="4682182" cy="1463182"/>
      </dsp:txXfrm>
    </dsp:sp>
    <dsp:sp modelId="{72CF89CC-E1C0-44FC-A5D3-162A728E62E2}">
      <dsp:nvSpPr>
        <dsp:cNvPr id="0" name=""/>
        <dsp:cNvSpPr/>
      </dsp:nvSpPr>
      <dsp:spPr>
        <a:xfrm>
          <a:off x="5075277" y="275872"/>
          <a:ext cx="1151897" cy="1438921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BB128A-3E2A-4AA1-AE61-595DE3763074}">
      <dsp:nvSpPr>
        <dsp:cNvPr id="0" name=""/>
        <dsp:cNvSpPr/>
      </dsp:nvSpPr>
      <dsp:spPr>
        <a:xfrm>
          <a:off x="2794970" y="2296016"/>
          <a:ext cx="4682182" cy="146318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1062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Tenaga </a:t>
          </a:r>
          <a:r>
            <a:rPr lang="en-US" sz="2900" kern="1200" dirty="0" err="1" smtClean="0"/>
            <a:t>Kependidikan</a:t>
          </a:r>
          <a:r>
            <a:rPr lang="en-US" sz="2900" kern="1200" dirty="0" smtClean="0"/>
            <a:t>, </a:t>
          </a:r>
          <a:r>
            <a:rPr lang="en-US" sz="2900" kern="1200" dirty="0" err="1" smtClean="0"/>
            <a:t>sebanyak</a:t>
          </a:r>
          <a:r>
            <a:rPr lang="en-US" sz="2900" kern="1200" dirty="0" smtClean="0"/>
            <a:t> 124.000 orang</a:t>
          </a:r>
          <a:endParaRPr lang="en-US" sz="2900" kern="1200" dirty="0"/>
        </a:p>
      </dsp:txBody>
      <dsp:txXfrm>
        <a:off x="2794970" y="2296016"/>
        <a:ext cx="4682182" cy="1463182"/>
      </dsp:txXfrm>
    </dsp:sp>
    <dsp:sp modelId="{89F2B058-76BB-43FA-9D7D-3B767800FA6C}">
      <dsp:nvSpPr>
        <dsp:cNvPr id="0" name=""/>
        <dsp:cNvSpPr/>
      </dsp:nvSpPr>
      <dsp:spPr>
        <a:xfrm>
          <a:off x="2541559" y="2084667"/>
          <a:ext cx="1140866" cy="1536341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E9F6E-1202-4982-8D28-6C558C3DCF2C}">
      <dsp:nvSpPr>
        <dsp:cNvPr id="0" name=""/>
        <dsp:cNvSpPr/>
      </dsp:nvSpPr>
      <dsp:spPr>
        <a:xfrm>
          <a:off x="-6502731" y="-984575"/>
          <a:ext cx="7662028" cy="7662028"/>
        </a:xfrm>
        <a:prstGeom prst="blockArc">
          <a:avLst>
            <a:gd name="adj1" fmla="val 18900000"/>
            <a:gd name="adj2" fmla="val 2700000"/>
            <a:gd name="adj3" fmla="val 282"/>
          </a:avLst>
        </a:pr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DCA62F-F6E3-4F50-BD40-0DC324C629ED}">
      <dsp:nvSpPr>
        <dsp:cNvPr id="0" name=""/>
        <dsp:cNvSpPr/>
      </dsp:nvSpPr>
      <dsp:spPr>
        <a:xfrm>
          <a:off x="536828" y="508110"/>
          <a:ext cx="9973845" cy="50689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573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  </a:t>
          </a:r>
          <a:r>
            <a:rPr lang="en-US" sz="1800" b="1" kern="12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Google </a:t>
          </a:r>
          <a:r>
            <a:rPr lang="en-US" sz="1800" b="1" kern="1200" dirty="0" err="1" smtClean="0">
              <a:solidFill>
                <a:schemeClr val="accent2">
                  <a:lumMod val="60000"/>
                  <a:lumOff val="40000"/>
                </a:schemeClr>
              </a:solidFill>
            </a:rPr>
            <a:t>Calender</a:t>
          </a:r>
          <a:r>
            <a:rPr lang="en-US" sz="1800" kern="1200" dirty="0" smtClean="0"/>
            <a:t>;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fasilitas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pengelolaan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pembelajaran</a:t>
          </a:r>
          <a:r>
            <a:rPr lang="en-US" sz="1800" kern="1200" dirty="0" smtClean="0"/>
            <a:t> (</a:t>
          </a:r>
          <a:r>
            <a:rPr lang="en-US" sz="1800" kern="1200" dirty="0" err="1" smtClean="0"/>
            <a:t>perencanaan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pengaturan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peringatan</a:t>
          </a:r>
          <a:r>
            <a:rPr lang="en-US" sz="1800" kern="1200" dirty="0" smtClean="0"/>
            <a:t>)</a:t>
          </a:r>
          <a:endParaRPr lang="en-US" sz="1800" kern="1200" dirty="0"/>
        </a:p>
      </dsp:txBody>
      <dsp:txXfrm>
        <a:off x="536828" y="508110"/>
        <a:ext cx="9973845" cy="506897"/>
      </dsp:txXfrm>
    </dsp:sp>
    <dsp:sp modelId="{BD055266-6434-4A2C-9E95-6C11A7B348EA}">
      <dsp:nvSpPr>
        <dsp:cNvPr id="0" name=""/>
        <dsp:cNvSpPr/>
      </dsp:nvSpPr>
      <dsp:spPr>
        <a:xfrm>
          <a:off x="81367" y="383897"/>
          <a:ext cx="749182" cy="7491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BF30B4-2528-4897-AAB2-457C6E512FF8}">
      <dsp:nvSpPr>
        <dsp:cNvPr id="0" name=""/>
        <dsp:cNvSpPr/>
      </dsp:nvSpPr>
      <dsp:spPr>
        <a:xfrm>
          <a:off x="767749" y="1176115"/>
          <a:ext cx="9742892" cy="466698"/>
        </a:xfrm>
        <a:prstGeom prst="rect">
          <a:avLst/>
        </a:prstGeom>
        <a:solidFill>
          <a:schemeClr val="accent4">
            <a:hueOff val="3928095"/>
            <a:satOff val="-369"/>
            <a:lumOff val="47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573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70C0"/>
              </a:solidFill>
            </a:rPr>
            <a:t>Google Keep</a:t>
          </a:r>
          <a:r>
            <a:rPr lang="en-US" sz="1600" kern="1200" dirty="0" smtClean="0"/>
            <a:t>; </a:t>
          </a:r>
          <a:r>
            <a:rPr lang="en-US" sz="1600" kern="1200" dirty="0" err="1" smtClean="0"/>
            <a:t>untuk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membuat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catatan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penting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secara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bersamaan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pada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setiap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tahap</a:t>
          </a:r>
          <a:r>
            <a:rPr lang="en-US" sz="1600" kern="1200" dirty="0" smtClean="0"/>
            <a:t> proses </a:t>
          </a:r>
          <a:r>
            <a:rPr lang="en-US" sz="1600" kern="1200" dirty="0" err="1" smtClean="0"/>
            <a:t>pembelajaran</a:t>
          </a:r>
          <a:endParaRPr lang="en-US" sz="1600" kern="1200" dirty="0"/>
        </a:p>
      </dsp:txBody>
      <dsp:txXfrm>
        <a:off x="767749" y="1176115"/>
        <a:ext cx="9742892" cy="466698"/>
      </dsp:txXfrm>
    </dsp:sp>
    <dsp:sp modelId="{E272FABC-2DB7-41A8-BD4E-A6402BEBFCB5}">
      <dsp:nvSpPr>
        <dsp:cNvPr id="0" name=""/>
        <dsp:cNvSpPr/>
      </dsp:nvSpPr>
      <dsp:spPr>
        <a:xfrm>
          <a:off x="423312" y="976102"/>
          <a:ext cx="749182" cy="7491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3928095"/>
              <a:satOff val="-369"/>
              <a:lumOff val="47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2431EA-DA46-453F-9AF6-24C406FD8923}">
      <dsp:nvSpPr>
        <dsp:cNvPr id="0" name=""/>
        <dsp:cNvSpPr/>
      </dsp:nvSpPr>
      <dsp:spPr>
        <a:xfrm>
          <a:off x="1090667" y="1812300"/>
          <a:ext cx="9415060" cy="479375"/>
        </a:xfrm>
        <a:prstGeom prst="rect">
          <a:avLst/>
        </a:prstGeom>
        <a:solidFill>
          <a:schemeClr val="accent4">
            <a:hueOff val="7856190"/>
            <a:satOff val="-738"/>
            <a:lumOff val="94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5731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Google Drive</a:t>
          </a:r>
          <a:r>
            <a:rPr lang="en-US" sz="1800" kern="1200" dirty="0" smtClean="0"/>
            <a:t>;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penyimpanan</a:t>
          </a:r>
          <a:r>
            <a:rPr lang="en-US" sz="1800" kern="1200" dirty="0" smtClean="0"/>
            <a:t> data </a:t>
          </a:r>
          <a:r>
            <a:rPr lang="en-US" sz="1800" kern="1200" dirty="0" err="1" smtClean="0"/>
            <a:t>dengan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kapasitas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tidak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terbatas</a:t>
          </a:r>
          <a:r>
            <a:rPr lang="en-US" sz="1800" kern="1200" dirty="0" smtClean="0"/>
            <a:t> </a:t>
          </a:r>
          <a:endParaRPr lang="en-US" sz="1800" kern="1200" dirty="0"/>
        </a:p>
      </dsp:txBody>
      <dsp:txXfrm>
        <a:off x="1090667" y="1812300"/>
        <a:ext cx="9415060" cy="479375"/>
      </dsp:txXfrm>
    </dsp:sp>
    <dsp:sp modelId="{26359345-3F27-491F-8927-6DD108965D1F}">
      <dsp:nvSpPr>
        <dsp:cNvPr id="0" name=""/>
        <dsp:cNvSpPr/>
      </dsp:nvSpPr>
      <dsp:spPr>
        <a:xfrm>
          <a:off x="638869" y="1678475"/>
          <a:ext cx="749182" cy="7491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7856190"/>
              <a:satOff val="-738"/>
              <a:lumOff val="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79AE4-C5D1-4062-A716-169E1EC9A52C}">
      <dsp:nvSpPr>
        <dsp:cNvPr id="0" name=""/>
        <dsp:cNvSpPr/>
      </dsp:nvSpPr>
      <dsp:spPr>
        <a:xfrm>
          <a:off x="1248240" y="2438152"/>
          <a:ext cx="9255404" cy="599346"/>
        </a:xfrm>
        <a:prstGeom prst="rect">
          <a:avLst/>
        </a:prstGeom>
        <a:solidFill>
          <a:schemeClr val="accent4">
            <a:hueOff val="11784285"/>
            <a:satOff val="-1107"/>
            <a:lumOff val="141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5731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7030A0"/>
              </a:solidFill>
            </a:rPr>
            <a:t>Google Site</a:t>
          </a:r>
          <a:r>
            <a:rPr lang="en-US" sz="1800" kern="1200" dirty="0" smtClean="0"/>
            <a:t>; </a:t>
          </a:r>
          <a:r>
            <a:rPr lang="en-US" sz="1800" kern="1200" dirty="0" err="1" smtClean="0"/>
            <a:t>merupakan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fasilitas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website personal yang </a:t>
          </a:r>
          <a:r>
            <a:rPr lang="en-US" sz="1800" kern="1200" dirty="0" err="1" smtClean="0"/>
            <a:t>dapat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digunakan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dengan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mudah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cepat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mengkomunikasikan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hasil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pembelajaran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kreatifitasnya</a:t>
          </a:r>
          <a:endParaRPr lang="en-US" sz="1800" kern="1200" dirty="0"/>
        </a:p>
      </dsp:txBody>
      <dsp:txXfrm>
        <a:off x="1248240" y="2438152"/>
        <a:ext cx="9255404" cy="599346"/>
      </dsp:txXfrm>
    </dsp:sp>
    <dsp:sp modelId="{0CA323E0-E675-42DC-B54A-DD164B37BB65}">
      <dsp:nvSpPr>
        <dsp:cNvPr id="0" name=""/>
        <dsp:cNvSpPr/>
      </dsp:nvSpPr>
      <dsp:spPr>
        <a:xfrm>
          <a:off x="714034" y="2415444"/>
          <a:ext cx="749182" cy="7491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11784285"/>
              <a:satOff val="-1107"/>
              <a:lumOff val="14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6AFFAF-C6E5-40B7-9D99-565692EE9032}">
      <dsp:nvSpPr>
        <dsp:cNvPr id="0" name=""/>
        <dsp:cNvSpPr/>
      </dsp:nvSpPr>
      <dsp:spPr>
        <a:xfrm>
          <a:off x="995005" y="3126555"/>
          <a:ext cx="9480842" cy="1602759"/>
        </a:xfrm>
        <a:prstGeom prst="rect">
          <a:avLst/>
        </a:prstGeom>
        <a:solidFill>
          <a:schemeClr val="accent4">
            <a:hueOff val="15712381"/>
            <a:satOff val="-1476"/>
            <a:lumOff val="188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5731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FF00"/>
              </a:solidFill>
            </a:rPr>
            <a:t>Google Classroom (</a:t>
          </a:r>
          <a:r>
            <a:rPr lang="en-US" sz="1800" b="1" kern="1200" dirty="0" err="1" smtClean="0">
              <a:solidFill>
                <a:srgbClr val="FFFF00"/>
              </a:solidFill>
            </a:rPr>
            <a:t>Kelas</a:t>
          </a:r>
          <a:r>
            <a:rPr lang="en-US" sz="1800" b="1" kern="1200" dirty="0" smtClean="0">
              <a:solidFill>
                <a:srgbClr val="FFFF00"/>
              </a:solidFill>
            </a:rPr>
            <a:t> Maya); </a:t>
          </a:r>
          <a:r>
            <a:rPr lang="en-US" sz="1800" kern="1200" dirty="0" err="1" smtClean="0"/>
            <a:t>layanan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ruang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kelas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pembelajaran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asinkron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dengan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panduan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bagi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pendidik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peserta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didik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dalam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melakukan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tahapan</a:t>
          </a:r>
          <a:r>
            <a:rPr lang="en-US" sz="1800" kern="1200" dirty="0" smtClean="0"/>
            <a:t> proses </a:t>
          </a:r>
          <a:r>
            <a:rPr lang="en-US" sz="1800" kern="1200" dirty="0" err="1" smtClean="0"/>
            <a:t>pembelajaran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seluruh</a:t>
          </a:r>
          <a:r>
            <a:rPr lang="en-US" sz="1800" kern="1200" dirty="0" smtClean="0"/>
            <a:t> proses </a:t>
          </a:r>
          <a:r>
            <a:rPr lang="en-US" sz="1800" kern="1200" dirty="0" err="1" smtClean="0"/>
            <a:t>komunikasi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terekam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dapat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dilacak</a:t>
          </a:r>
          <a:r>
            <a:rPr lang="en-US" sz="1800" kern="1200" dirty="0" smtClean="0"/>
            <a:t>, </a:t>
          </a:r>
          <a:r>
            <a:rPr lang="en-US" sz="1800" kern="1200" dirty="0" err="1" smtClean="0"/>
            <a:t>dengan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fasilitas</a:t>
          </a:r>
          <a:r>
            <a:rPr lang="en-US" sz="1800" kern="1200" dirty="0" smtClean="0"/>
            <a:t> : (1) </a:t>
          </a:r>
          <a:r>
            <a:rPr lang="en-US" sz="1800" kern="1200" dirty="0" err="1" smtClean="0"/>
            <a:t>kolaborasi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tautan</a:t>
          </a:r>
          <a:r>
            <a:rPr lang="en-US" sz="1800" kern="1200" dirty="0" smtClean="0"/>
            <a:t> yang </a:t>
          </a:r>
          <a:r>
            <a:rPr lang="en-US" sz="1800" kern="1200" dirty="0" err="1" smtClean="0"/>
            <a:t>dapat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digunakan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membangun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materi</a:t>
          </a:r>
          <a:r>
            <a:rPr lang="en-US" sz="1800" kern="1200" dirty="0" smtClean="0"/>
            <a:t> ajar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proses </a:t>
          </a:r>
          <a:r>
            <a:rPr lang="en-US" sz="1800" kern="1200" dirty="0" err="1" smtClean="0"/>
            <a:t>pembelajaran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pada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beberapa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kelas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secara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bersamaan</a:t>
          </a:r>
          <a:r>
            <a:rPr lang="en-US" sz="1800" kern="1200" dirty="0" smtClean="0"/>
            <a:t>, (2) </a:t>
          </a:r>
          <a:r>
            <a:rPr lang="en-US" sz="1800" kern="1200" dirty="0" err="1" smtClean="0"/>
            <a:t>mengerjakan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proyek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secara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kelompok</a:t>
          </a:r>
          <a:r>
            <a:rPr lang="en-US" sz="1800" kern="1200" dirty="0" smtClean="0"/>
            <a:t>, (3)  </a:t>
          </a:r>
          <a:r>
            <a:rPr lang="en-US" sz="1800" kern="1200" dirty="0" err="1" smtClean="0"/>
            <a:t>menjadi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ruang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diskusi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berbagi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pengetahuan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pengalaman</a:t>
          </a:r>
          <a:endParaRPr lang="en-US" sz="1800" kern="1200" dirty="0"/>
        </a:p>
      </dsp:txBody>
      <dsp:txXfrm>
        <a:off x="995005" y="3126555"/>
        <a:ext cx="9480842" cy="1602759"/>
      </dsp:txXfrm>
    </dsp:sp>
    <dsp:sp modelId="{4B38AB1E-5CC8-49BE-87DE-F6EE1D2C7BF3}">
      <dsp:nvSpPr>
        <dsp:cNvPr id="0" name=""/>
        <dsp:cNvSpPr/>
      </dsp:nvSpPr>
      <dsp:spPr>
        <a:xfrm>
          <a:off x="534888" y="3631629"/>
          <a:ext cx="749182" cy="7491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15712381"/>
              <a:satOff val="-1476"/>
              <a:lumOff val="18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FEA5C9-1835-4F4F-8894-4C22D0DE8FA6}">
      <dsp:nvSpPr>
        <dsp:cNvPr id="0" name=""/>
        <dsp:cNvSpPr/>
      </dsp:nvSpPr>
      <dsp:spPr>
        <a:xfrm>
          <a:off x="367921" y="4793744"/>
          <a:ext cx="10117568" cy="599346"/>
        </a:xfrm>
        <a:prstGeom prst="rect">
          <a:avLst/>
        </a:prstGeom>
        <a:solidFill>
          <a:schemeClr val="accent4">
            <a:hueOff val="19640475"/>
            <a:satOff val="-1845"/>
            <a:lumOff val="235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5731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solidFill>
                <a:srgbClr val="002060"/>
              </a:solidFill>
            </a:rPr>
            <a:t>Aplikasi</a:t>
          </a:r>
          <a:r>
            <a:rPr lang="en-US" sz="1800" b="1" kern="1200" dirty="0" smtClean="0">
              <a:solidFill>
                <a:srgbClr val="002060"/>
              </a:solidFill>
            </a:rPr>
            <a:t> </a:t>
          </a:r>
          <a:r>
            <a:rPr lang="en-US" sz="1800" b="1" kern="1200" dirty="0" err="1" smtClean="0">
              <a:solidFill>
                <a:srgbClr val="002060"/>
              </a:solidFill>
            </a:rPr>
            <a:t>Produktifitas</a:t>
          </a:r>
          <a:r>
            <a:rPr lang="en-US" sz="1800" kern="1200" dirty="0" smtClean="0">
              <a:solidFill>
                <a:srgbClr val="002060"/>
              </a:solidFill>
            </a:rPr>
            <a:t>; </a:t>
          </a:r>
          <a:r>
            <a:rPr lang="en-US" sz="1800" kern="1200" dirty="0" err="1" smtClean="0"/>
            <a:t>yaitu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aplikasi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untuk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memproduksi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konten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baik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berupa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tulisan</a:t>
          </a:r>
          <a:r>
            <a:rPr lang="en-US" sz="1800" kern="1200" dirty="0" smtClean="0"/>
            <a:t>, table </a:t>
          </a:r>
          <a:r>
            <a:rPr lang="en-US" sz="1800" kern="1200" dirty="0" err="1" smtClean="0"/>
            <a:t>maupun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presentasi</a:t>
          </a:r>
          <a:r>
            <a:rPr lang="en-US" sz="1800" kern="1200" dirty="0" smtClean="0"/>
            <a:t>. </a:t>
          </a:r>
          <a:r>
            <a:rPr lang="en-US" sz="1800" kern="1200" dirty="0" err="1" smtClean="0"/>
            <a:t>Contoh</a:t>
          </a:r>
          <a:r>
            <a:rPr lang="en-US" sz="1800" kern="1200" dirty="0" smtClean="0"/>
            <a:t>: </a:t>
          </a:r>
          <a:r>
            <a:rPr lang="en-US" sz="1800" kern="1200" dirty="0" err="1" smtClean="0"/>
            <a:t>peserta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didik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dapat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bekerja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bersama-sama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dalam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satu</a:t>
          </a:r>
          <a:r>
            <a:rPr lang="en-US" sz="1800" kern="1200" dirty="0" smtClean="0"/>
            <a:t> file (file </a:t>
          </a:r>
          <a:r>
            <a:rPr lang="en-US" sz="1800" kern="1200" dirty="0" err="1" smtClean="0"/>
            <a:t>kolaborasi</a:t>
          </a:r>
          <a:r>
            <a:rPr lang="en-US" sz="1800" kern="1200" dirty="0" smtClean="0"/>
            <a:t>)</a:t>
          </a:r>
          <a:endParaRPr lang="en-US" sz="1800" kern="1200" dirty="0"/>
        </a:p>
      </dsp:txBody>
      <dsp:txXfrm>
        <a:off x="367921" y="4793744"/>
        <a:ext cx="10117568" cy="599346"/>
      </dsp:txXfrm>
    </dsp:sp>
    <dsp:sp modelId="{1ED9ABF6-1A59-4B1B-AAA3-6673FB1D4A8A}">
      <dsp:nvSpPr>
        <dsp:cNvPr id="0" name=""/>
        <dsp:cNvSpPr/>
      </dsp:nvSpPr>
      <dsp:spPr>
        <a:xfrm>
          <a:off x="15821" y="4718826"/>
          <a:ext cx="749182" cy="7491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19640475"/>
              <a:satOff val="-1845"/>
              <a:lumOff val="23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538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03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567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980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615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960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90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876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82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119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875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684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16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956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69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10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3074F2-437A-49E9-B558-A6E65DA4D0D2}" type="datetimeFigureOut">
              <a:rPr lang="en-US" smtClean="0"/>
              <a:t>9/29/2020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91B8675-FDA6-42B6-8F97-4398F07C7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46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PROGRAM TRANSFORMASI DIGITAL MADRASAH MENUJU PENDIDIKAN KELAS DUNIA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8" y="4448550"/>
            <a:ext cx="6987645" cy="998521"/>
          </a:xfrm>
        </p:spPr>
        <p:txBody>
          <a:bodyPr/>
          <a:lstStyle/>
          <a:p>
            <a:r>
              <a:rPr lang="en-US" dirty="0" err="1" smtClean="0"/>
              <a:t>Oleh</a:t>
            </a:r>
            <a:r>
              <a:rPr lang="en-US" dirty="0" smtClean="0"/>
              <a:t>:</a:t>
            </a:r>
            <a:endParaRPr lang="en-US" dirty="0" smtClean="0"/>
          </a:p>
          <a:p>
            <a:r>
              <a:rPr lang="en-US" dirty="0" smtClean="0"/>
              <a:t>M. SYAMSURI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17071" y="5683045"/>
            <a:ext cx="6784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Madrasah</a:t>
            </a:r>
          </a:p>
          <a:p>
            <a:pPr algn="r"/>
            <a:r>
              <a:rPr lang="en-US" dirty="0" smtClean="0"/>
              <a:t>KANTOR WILAYAH KEMENTERIAN AGAMA PROVINSI JAWA TIMUR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2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545337"/>
            <a:ext cx="4797618" cy="4245864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dirty="0" smtClean="0"/>
              <a:t>“Di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yang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mengalahkan</a:t>
            </a:r>
            <a:r>
              <a:rPr lang="en-US" dirty="0" smtClean="0"/>
              <a:t> yang </a:t>
            </a:r>
            <a:r>
              <a:rPr lang="en-US" dirty="0" err="1" smtClean="0"/>
              <a:t>kecil</a:t>
            </a:r>
            <a:r>
              <a:rPr lang="en-US" dirty="0" smtClean="0"/>
              <a:t>, </a:t>
            </a:r>
            <a:r>
              <a:rPr lang="en-US" dirty="0" err="1" smtClean="0"/>
              <a:t>bukan</a:t>
            </a:r>
            <a:r>
              <a:rPr lang="en-US" dirty="0" smtClean="0"/>
              <a:t> yang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kalahkan</a:t>
            </a:r>
            <a:r>
              <a:rPr lang="en-US" dirty="0" smtClean="0"/>
              <a:t> yang </a:t>
            </a:r>
            <a:r>
              <a:rPr lang="en-US" dirty="0" err="1" smtClean="0"/>
              <a:t>lemah</a:t>
            </a:r>
            <a:r>
              <a:rPr lang="en-US" dirty="0" smtClean="0"/>
              <a:t>.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b="1" dirty="0" smtClean="0"/>
              <a:t>yang </a:t>
            </a:r>
            <a:r>
              <a:rPr lang="en-US" b="1" dirty="0" err="1" smtClean="0"/>
              <a:t>cepat</a:t>
            </a:r>
            <a:r>
              <a:rPr lang="en-US" b="1" dirty="0" smtClean="0"/>
              <a:t> </a:t>
            </a:r>
            <a:r>
              <a:rPr lang="en-US" b="1" dirty="0" err="1" smtClean="0"/>
              <a:t>akan</a:t>
            </a:r>
            <a:r>
              <a:rPr lang="en-US" b="1" dirty="0" smtClean="0"/>
              <a:t> </a:t>
            </a:r>
            <a:r>
              <a:rPr lang="en-US" b="1" dirty="0" err="1" smtClean="0"/>
              <a:t>kalahkan</a:t>
            </a:r>
            <a:r>
              <a:rPr lang="en-US" b="1" dirty="0" smtClean="0"/>
              <a:t> yang </a:t>
            </a:r>
            <a:r>
              <a:rPr lang="en-US" b="1" dirty="0" err="1" smtClean="0"/>
              <a:t>lambat</a:t>
            </a:r>
            <a:r>
              <a:rPr lang="en-US" b="1" dirty="0" smtClean="0"/>
              <a:t>.</a:t>
            </a:r>
            <a:endParaRPr lang="en-US" dirty="0" smtClean="0"/>
          </a:p>
          <a:p>
            <a:pPr marL="0" indent="0" algn="r">
              <a:buNone/>
            </a:pPr>
            <a:r>
              <a:rPr lang="en-US" dirty="0" err="1" smtClean="0"/>
              <a:t>Kuncinya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sesuaikan</a:t>
            </a:r>
            <a:r>
              <a:rPr lang="en-US" dirty="0" smtClean="0"/>
              <a:t>” </a:t>
            </a:r>
          </a:p>
          <a:p>
            <a:pPr marL="0" indent="0" algn="r">
              <a:buNone/>
            </a:pPr>
            <a:r>
              <a:rPr lang="en-US" sz="1800" b="1" dirty="0" err="1" smtClean="0"/>
              <a:t>Jokowi-Presiden</a:t>
            </a:r>
            <a:r>
              <a:rPr lang="en-US" sz="1800" b="1" dirty="0" smtClean="0"/>
              <a:t> Indonesia</a:t>
            </a:r>
            <a:endParaRPr lang="en-US" sz="1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721" y="2125980"/>
            <a:ext cx="4352416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6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6869" y="1553815"/>
            <a:ext cx="3986187" cy="3124201"/>
          </a:xfrm>
        </p:spPr>
        <p:txBody>
          <a:bodyPr/>
          <a:lstStyle/>
          <a:p>
            <a:pPr marL="0" indent="0" algn="r">
              <a:buNone/>
            </a:pPr>
            <a:r>
              <a:rPr lang="en-US" sz="2800" b="1" dirty="0" smtClean="0"/>
              <a:t>“</a:t>
            </a:r>
            <a:r>
              <a:rPr lang="en-US" sz="2800" b="1" dirty="0" err="1" smtClean="0"/>
              <a:t>Bisnis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tidak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segera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adaptasi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dengan</a:t>
            </a:r>
            <a:r>
              <a:rPr lang="en-US" sz="2800" b="1" dirty="0" smtClean="0"/>
              <a:t> era digital </a:t>
            </a:r>
            <a:r>
              <a:rPr lang="en-US" sz="2800" b="1" dirty="0" err="1" smtClean="0"/>
              <a:t>akan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tersingkir</a:t>
            </a:r>
            <a:r>
              <a:rPr lang="en-US" sz="2800" b="1" dirty="0" smtClean="0"/>
              <a:t>”</a:t>
            </a:r>
          </a:p>
          <a:p>
            <a:pPr marL="0" indent="0" algn="r">
              <a:buNone/>
            </a:pPr>
            <a:r>
              <a:rPr lang="en-US" sz="1800" dirty="0" smtClean="0"/>
              <a:t>Jack ma Founder of Ali Baba-Richest man in China</a:t>
            </a: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1067" y="1087091"/>
            <a:ext cx="4059767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1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1458908" y="356616"/>
            <a:ext cx="10018713" cy="303851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b="1" dirty="0" err="1" smtClean="0"/>
              <a:t>Kesadaran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Kepala</a:t>
            </a:r>
            <a:r>
              <a:rPr lang="en-US" sz="2800" b="1" dirty="0" smtClean="0"/>
              <a:t> Madrasah </a:t>
            </a:r>
            <a:r>
              <a:rPr lang="en-US" sz="2800" b="1" dirty="0" err="1" smtClean="0"/>
              <a:t>terpenting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untuk</a:t>
            </a:r>
            <a:r>
              <a:rPr lang="en-US" sz="2800" b="1" dirty="0" smtClean="0"/>
              <a:t> survival</a:t>
            </a:r>
          </a:p>
          <a:p>
            <a:pPr marL="0" indent="0" algn="ctr">
              <a:buNone/>
            </a:pP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kecepatan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Madrasah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tanggap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transformasi</a:t>
            </a:r>
            <a:r>
              <a:rPr lang="en-US" dirty="0" smtClean="0"/>
              <a:t> madrasah 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antisipasi</a:t>
            </a:r>
            <a:r>
              <a:rPr lang="en-US" dirty="0" smtClean="0"/>
              <a:t> </a:t>
            </a:r>
            <a:r>
              <a:rPr lang="en-US" b="1" dirty="0" smtClean="0"/>
              <a:t>“disruptive innovation” </a:t>
            </a:r>
            <a:r>
              <a:rPr lang="en-US" dirty="0" smtClean="0"/>
              <a:t>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pesaing</a:t>
            </a:r>
            <a:r>
              <a:rPr lang="en-US" dirty="0" smtClean="0"/>
              <a:t>,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bertahan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berkembangnya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lembaga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49997"/>
            <a:ext cx="12191999" cy="346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29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Disruptive innovation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84311" y="2319527"/>
            <a:ext cx="9808530" cy="3124201"/>
          </a:xfrm>
        </p:spPr>
        <p:txBody>
          <a:bodyPr>
            <a:normAutofit/>
          </a:bodyPr>
          <a:lstStyle/>
          <a:p>
            <a:pPr marL="0" indent="987425">
              <a:buNone/>
            </a:pPr>
            <a:r>
              <a:rPr lang="en-US" sz="2800" dirty="0" err="1" smtClean="0"/>
              <a:t>Inovasi</a:t>
            </a:r>
            <a:r>
              <a:rPr lang="en-US" sz="2800" dirty="0" smtClean="0"/>
              <a:t> </a:t>
            </a:r>
            <a:r>
              <a:rPr lang="en-US" sz="2800" dirty="0" err="1" smtClean="0"/>
              <a:t>disrupsi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inovasi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membantu</a:t>
            </a:r>
            <a:r>
              <a:rPr lang="en-US" sz="2800" dirty="0" smtClean="0"/>
              <a:t> </a:t>
            </a:r>
            <a:r>
              <a:rPr lang="en-US" sz="2800" dirty="0" err="1" smtClean="0"/>
              <a:t>menciptakan</a:t>
            </a:r>
            <a:r>
              <a:rPr lang="en-US" sz="2800" dirty="0" smtClean="0"/>
              <a:t> </a:t>
            </a:r>
            <a:r>
              <a:rPr lang="en-US" sz="2800" dirty="0" err="1" smtClean="0"/>
              <a:t>situasi</a:t>
            </a:r>
            <a:r>
              <a:rPr lang="en-US" sz="2800" dirty="0" smtClean="0"/>
              <a:t> </a:t>
            </a:r>
            <a:r>
              <a:rPr lang="en-US" sz="2800" dirty="0" err="1" smtClean="0"/>
              <a:t>baru</a:t>
            </a:r>
            <a:r>
              <a:rPr lang="en-US" sz="2800" dirty="0" smtClean="0"/>
              <a:t>, </a:t>
            </a:r>
            <a:r>
              <a:rPr lang="en-US" sz="2800" dirty="0" err="1" smtClean="0"/>
              <a:t>mengganggu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merusak</a:t>
            </a:r>
            <a:r>
              <a:rPr lang="en-US" sz="2800" dirty="0" smtClean="0"/>
              <a:t> </a:t>
            </a:r>
            <a:r>
              <a:rPr lang="en-US" sz="2800" dirty="0" err="1" smtClean="0"/>
              <a:t>situasi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ada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akhirnya</a:t>
            </a:r>
            <a:r>
              <a:rPr lang="en-US" sz="2800" dirty="0" smtClean="0"/>
              <a:t> </a:t>
            </a:r>
            <a:r>
              <a:rPr lang="en-US" sz="2800" dirty="0" err="1" smtClean="0"/>
              <a:t>menggantikan</a:t>
            </a:r>
            <a:r>
              <a:rPr lang="en-US" sz="2800" dirty="0" smtClean="0"/>
              <a:t> model </a:t>
            </a:r>
            <a:r>
              <a:rPr lang="en-US" sz="2800" dirty="0" err="1" smtClean="0"/>
              <a:t>penyelenggaraan</a:t>
            </a:r>
            <a:r>
              <a:rPr lang="en-US" sz="2800" dirty="0" smtClean="0"/>
              <a:t> </a:t>
            </a:r>
            <a:r>
              <a:rPr lang="en-US" sz="2800" dirty="0" err="1" smtClean="0"/>
              <a:t>pendidikan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selama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berjalan</a:t>
            </a:r>
            <a:r>
              <a:rPr lang="en-US" sz="2800" dirty="0" smtClean="0"/>
              <a:t>/</a:t>
            </a:r>
            <a:r>
              <a:rPr lang="en-US" sz="2800" dirty="0" err="1" smtClean="0"/>
              <a:t>menggantikan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(model </a:t>
            </a:r>
            <a:r>
              <a:rPr lang="en-US" sz="2800" dirty="0" err="1" smtClean="0"/>
              <a:t>penyelenggaraan</a:t>
            </a:r>
            <a:r>
              <a:rPr lang="en-US" sz="2800" dirty="0" smtClean="0"/>
              <a:t> </a:t>
            </a:r>
            <a:r>
              <a:rPr lang="en-US" sz="2800" dirty="0" err="1" smtClean="0"/>
              <a:t>pendidikan</a:t>
            </a:r>
            <a:r>
              <a:rPr lang="en-US" sz="2800" dirty="0" smtClean="0"/>
              <a:t>) </a:t>
            </a:r>
            <a:r>
              <a:rPr lang="en-US" sz="2800" dirty="0" err="1" smtClean="0"/>
              <a:t>terdahulu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4706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6135689" cy="175259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sederhana</a:t>
            </a:r>
            <a:r>
              <a:rPr lang="en-US" dirty="0" smtClean="0"/>
              <a:t> </a:t>
            </a:r>
            <a:r>
              <a:rPr lang="en-US" b="1" dirty="0" smtClean="0"/>
              <a:t>disruptive innovation </a:t>
            </a:r>
            <a:r>
              <a:rPr lang="en-US" dirty="0" err="1" smtClean="0"/>
              <a:t>sebelum</a:t>
            </a:r>
            <a:r>
              <a:rPr lang="en-US" dirty="0" smtClean="0"/>
              <a:t> era online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666999"/>
            <a:ext cx="7632258" cy="3124201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Telegrafi</a:t>
            </a:r>
            <a:r>
              <a:rPr lang="en-US" b="1" dirty="0" smtClean="0"/>
              <a:t>,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b="1" dirty="0" err="1" smtClean="0"/>
              <a:t>telepon</a:t>
            </a:r>
            <a:endParaRPr lang="en-US" b="1" dirty="0" smtClean="0"/>
          </a:p>
          <a:p>
            <a:r>
              <a:rPr lang="en-US" b="1" dirty="0" smtClean="0"/>
              <a:t>Floppy Disk</a:t>
            </a:r>
            <a:r>
              <a:rPr lang="en-US" dirty="0" smtClean="0"/>
              <a:t>,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b="1" dirty="0" smtClean="0"/>
              <a:t>CD </a:t>
            </a:r>
            <a:r>
              <a:rPr lang="en-US" b="1" dirty="0" err="1" smtClean="0"/>
              <a:t>dan</a:t>
            </a:r>
            <a:r>
              <a:rPr lang="en-US" b="1" dirty="0" smtClean="0"/>
              <a:t> USB</a:t>
            </a:r>
          </a:p>
          <a:p>
            <a:r>
              <a:rPr lang="en-US" b="1" dirty="0" err="1" smtClean="0"/>
              <a:t>Logam</a:t>
            </a:r>
            <a:r>
              <a:rPr lang="en-US" b="1" dirty="0" smtClean="0"/>
              <a:t> &amp; </a:t>
            </a:r>
            <a:r>
              <a:rPr lang="en-US" b="1" dirty="0" err="1" smtClean="0"/>
              <a:t>Kayu</a:t>
            </a:r>
            <a:r>
              <a:rPr lang="en-US" dirty="0" smtClean="0"/>
              <a:t>,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b="1" dirty="0" err="1" smtClean="0"/>
              <a:t>Plastik</a:t>
            </a:r>
            <a:endParaRPr lang="en-US" b="1" dirty="0" smtClean="0"/>
          </a:p>
          <a:p>
            <a:r>
              <a:rPr lang="en-US" b="1" dirty="0" err="1" smtClean="0"/>
              <a:t>Kamera</a:t>
            </a:r>
            <a:r>
              <a:rPr lang="en-US" b="1" dirty="0" smtClean="0"/>
              <a:t> Film</a:t>
            </a:r>
            <a:r>
              <a:rPr lang="en-US" dirty="0" smtClean="0"/>
              <a:t>,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b="1" dirty="0" err="1" smtClean="0"/>
              <a:t>Kamera</a:t>
            </a:r>
            <a:r>
              <a:rPr lang="en-US" b="1" dirty="0" smtClean="0"/>
              <a:t> Digital</a:t>
            </a:r>
          </a:p>
          <a:p>
            <a:r>
              <a:rPr lang="en-US" b="1" dirty="0" err="1" smtClean="0"/>
              <a:t>Kuda</a:t>
            </a:r>
            <a:r>
              <a:rPr lang="en-US" b="1" dirty="0" smtClean="0"/>
              <a:t> &amp; </a:t>
            </a:r>
            <a:r>
              <a:rPr lang="en-US" b="1" dirty="0" err="1" smtClean="0"/>
              <a:t>Kereta</a:t>
            </a:r>
            <a:r>
              <a:rPr lang="en-US" b="1" dirty="0" smtClean="0"/>
              <a:t> </a:t>
            </a:r>
            <a:r>
              <a:rPr lang="en-US" b="1" dirty="0" err="1" smtClean="0"/>
              <a:t>Api</a:t>
            </a:r>
            <a:r>
              <a:rPr lang="en-US" dirty="0" smtClean="0"/>
              <a:t>,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b="1" dirty="0" smtClean="0"/>
              <a:t>Mobil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3067" y="1"/>
            <a:ext cx="33189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48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182623"/>
          </a:xfrm>
        </p:spPr>
        <p:txBody>
          <a:bodyPr/>
          <a:lstStyle/>
          <a:p>
            <a:r>
              <a:rPr lang="en-US" dirty="0" smtClean="0"/>
              <a:t>Era internet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mengusik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sektor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1868423"/>
            <a:ext cx="10018713" cy="251155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Era internet </a:t>
            </a:r>
            <a:r>
              <a:rPr lang="en-US" dirty="0" err="1" smtClean="0"/>
              <a:t>kini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mengusik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petahana</a:t>
            </a:r>
            <a:r>
              <a:rPr lang="en-US" dirty="0" smtClean="0"/>
              <a:t> yang 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dulu</a:t>
            </a:r>
            <a:r>
              <a:rPr lang="en-US" dirty="0" smtClean="0"/>
              <a:t> </a:t>
            </a:r>
            <a:r>
              <a:rPr lang="en-US" dirty="0" err="1" smtClean="0"/>
              <a:t>menguasai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segala</a:t>
            </a:r>
            <a:r>
              <a:rPr lang="en-US" dirty="0" smtClean="0"/>
              <a:t> sector. </a:t>
            </a:r>
            <a:r>
              <a:rPr lang="en-US" dirty="0" err="1" smtClean="0"/>
              <a:t>Sektor</a:t>
            </a:r>
            <a:r>
              <a:rPr lang="en-US" dirty="0" smtClean="0"/>
              <a:t> yang </a:t>
            </a:r>
            <a:r>
              <a:rPr lang="en-US" dirty="0" err="1" smtClean="0"/>
              <a:t>pertama</a:t>
            </a:r>
            <a:r>
              <a:rPr lang="en-US" dirty="0" smtClean="0"/>
              <a:t> kali </a:t>
            </a:r>
            <a:r>
              <a:rPr lang="en-US" dirty="0" err="1" smtClean="0"/>
              <a:t>diusik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digital </a:t>
            </a:r>
            <a:r>
              <a:rPr lang="en-US" dirty="0" err="1" smtClean="0"/>
              <a:t>adalah</a:t>
            </a:r>
            <a:r>
              <a:rPr lang="en-US" dirty="0" smtClean="0"/>
              <a:t> music, </a:t>
            </a:r>
            <a:r>
              <a:rPr lang="en-US" dirty="0" err="1" smtClean="0"/>
              <a:t>kemudian</a:t>
            </a:r>
            <a:r>
              <a:rPr lang="en-US" dirty="0" smtClean="0"/>
              <a:t> film, media,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kini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memasuki</a:t>
            </a:r>
            <a:r>
              <a:rPr lang="en-US" dirty="0" smtClean="0"/>
              <a:t> sector </a:t>
            </a:r>
            <a:r>
              <a:rPr lang="en-US" dirty="0" err="1" smtClean="0"/>
              <a:t>pertanian</a:t>
            </a:r>
            <a:r>
              <a:rPr lang="en-US" dirty="0" smtClean="0"/>
              <a:t>, </a:t>
            </a:r>
            <a:r>
              <a:rPr lang="en-US" dirty="0" err="1" smtClean="0"/>
              <a:t>perikanan</a:t>
            </a:r>
            <a:r>
              <a:rPr lang="en-US" dirty="0" smtClean="0"/>
              <a:t>, </a:t>
            </a:r>
            <a:r>
              <a:rPr lang="en-US" dirty="0" err="1" smtClean="0"/>
              <a:t>kelautan</a:t>
            </a:r>
            <a:r>
              <a:rPr lang="en-US" dirty="0" smtClean="0"/>
              <a:t>, </a:t>
            </a:r>
            <a:r>
              <a:rPr lang="en-US" dirty="0" err="1" smtClean="0"/>
              <a:t>pertambangan</a:t>
            </a:r>
            <a:r>
              <a:rPr lang="en-US" dirty="0" smtClean="0"/>
              <a:t>, </a:t>
            </a:r>
            <a:r>
              <a:rPr lang="en-US" dirty="0" err="1" smtClean="0"/>
              <a:t>transportasi</a:t>
            </a:r>
            <a:r>
              <a:rPr lang="en-US" dirty="0" smtClean="0"/>
              <a:t>, logistic, </a:t>
            </a:r>
            <a:r>
              <a:rPr lang="en-US" dirty="0" err="1" smtClean="0"/>
              <a:t>kesehatan</a:t>
            </a:r>
            <a:r>
              <a:rPr lang="en-US" dirty="0" smtClean="0"/>
              <a:t>, </a:t>
            </a:r>
            <a:r>
              <a:rPr lang="en-US" dirty="0" err="1" smtClean="0"/>
              <a:t>ekonomi</a:t>
            </a:r>
            <a:r>
              <a:rPr lang="en-US" dirty="0" smtClean="0"/>
              <a:t>,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pedidikan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70249"/>
            <a:ext cx="12211050" cy="270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42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09" y="428625"/>
            <a:ext cx="10018713" cy="1752599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model </a:t>
            </a:r>
            <a:r>
              <a:rPr lang="en-US" b="1" dirty="0" err="1" smtClean="0"/>
              <a:t>bisnis</a:t>
            </a:r>
            <a:r>
              <a:rPr lang="en-US" b="1" dirty="0" smtClean="0"/>
              <a:t> </a:t>
            </a:r>
            <a:r>
              <a:rPr lang="en-US" b="1" dirty="0" err="1" smtClean="0"/>
              <a:t>tradisional</a:t>
            </a:r>
            <a:r>
              <a:rPr lang="en-US" b="1" dirty="0" smtClean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dirusak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trend di era online &amp; “disruptive innovation”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kehadiran</a:t>
            </a:r>
            <a:r>
              <a:rPr lang="en-US" dirty="0" smtClean="0"/>
              <a:t> internet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kehadiran</a:t>
            </a:r>
            <a:r>
              <a:rPr lang="en-US" dirty="0" smtClean="0"/>
              <a:t> Go-</a:t>
            </a:r>
            <a:r>
              <a:rPr lang="en-US" dirty="0" err="1" smtClean="0"/>
              <a:t>Jek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Ojek</a:t>
            </a:r>
            <a:r>
              <a:rPr lang="en-US" dirty="0" smtClean="0"/>
              <a:t> &amp; Taxi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324100"/>
            <a:ext cx="10018713" cy="2562226"/>
          </a:xfrm>
        </p:spPr>
        <p:txBody>
          <a:bodyPr/>
          <a:lstStyle/>
          <a:p>
            <a:r>
              <a:rPr lang="en-US" dirty="0" err="1" smtClean="0"/>
              <a:t>Gojek</a:t>
            </a:r>
            <a:r>
              <a:rPr lang="en-US" dirty="0" smtClean="0"/>
              <a:t> </a:t>
            </a:r>
            <a:r>
              <a:rPr lang="en-US" dirty="0" err="1" smtClean="0"/>
              <a:t>melahirkan</a:t>
            </a:r>
            <a:r>
              <a:rPr lang="en-US" dirty="0" smtClean="0"/>
              <a:t> disruptive innovation yang </a:t>
            </a:r>
            <a:r>
              <a:rPr lang="en-US" dirty="0" err="1" smtClean="0"/>
              <a:t>merusak</a:t>
            </a:r>
            <a:r>
              <a:rPr lang="en-US" dirty="0" smtClean="0"/>
              <a:t> </a:t>
            </a:r>
            <a:r>
              <a:rPr lang="en-US" dirty="0" err="1" smtClean="0"/>
              <a:t>tatanan</a:t>
            </a:r>
            <a:r>
              <a:rPr lang="en-US" dirty="0" smtClean="0"/>
              <a:t> industry </a:t>
            </a:r>
            <a:r>
              <a:rPr lang="en-US" dirty="0" err="1" smtClean="0"/>
              <a:t>transportasi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mengancam</a:t>
            </a:r>
            <a:r>
              <a:rPr lang="en-US" dirty="0" smtClean="0"/>
              <a:t> </a:t>
            </a:r>
            <a:r>
              <a:rPr lang="en-US" dirty="0" err="1" smtClean="0"/>
              <a:t>eksistensi</a:t>
            </a:r>
            <a:r>
              <a:rPr lang="en-US" dirty="0" smtClean="0"/>
              <a:t> </a:t>
            </a:r>
            <a:r>
              <a:rPr lang="en-US" dirty="0" err="1" smtClean="0"/>
              <a:t>ojek</a:t>
            </a:r>
            <a:r>
              <a:rPr lang="en-US" dirty="0" smtClean="0"/>
              <a:t> &amp; taxi </a:t>
            </a:r>
            <a:r>
              <a:rPr lang="en-US" dirty="0" err="1" smtClean="0"/>
              <a:t>tradisional</a:t>
            </a:r>
            <a:endParaRPr lang="en-US" dirty="0" smtClean="0"/>
          </a:p>
          <a:p>
            <a:r>
              <a:rPr lang="en-US" dirty="0" err="1" smtClean="0"/>
              <a:t>Mengakuisisi</a:t>
            </a:r>
            <a:r>
              <a:rPr lang="en-US" dirty="0" smtClean="0"/>
              <a:t> 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massive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mengalahkan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pelaku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> </a:t>
            </a:r>
            <a:r>
              <a:rPr lang="en-US" dirty="0" err="1" smtClean="0"/>
              <a:t>transportasi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endParaRPr lang="en-US" dirty="0" smtClean="0"/>
          </a:p>
          <a:p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operator taxi </a:t>
            </a:r>
            <a:r>
              <a:rPr lang="en-US" dirty="0" err="1" smtClean="0"/>
              <a:t>gulung</a:t>
            </a:r>
            <a:r>
              <a:rPr lang="en-US" dirty="0" smtClean="0"/>
              <a:t> </a:t>
            </a:r>
            <a:r>
              <a:rPr lang="en-US" dirty="0" err="1" smtClean="0"/>
              <a:t>tikar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007" y="4904613"/>
            <a:ext cx="12256008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59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6926264" cy="1752599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media: </a:t>
            </a:r>
            <a:r>
              <a:rPr lang="en-US" dirty="0" err="1" smtClean="0"/>
              <a:t>Kompas</a:t>
            </a:r>
            <a:r>
              <a:rPr lang="en-US" dirty="0" smtClean="0"/>
              <a:t> </a:t>
            </a:r>
            <a:r>
              <a:rPr lang="en-US" dirty="0" err="1" smtClean="0"/>
              <a:t>Gramedia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1" y="2438399"/>
            <a:ext cx="6288090" cy="3124201"/>
          </a:xfrm>
        </p:spPr>
        <p:txBody>
          <a:bodyPr>
            <a:normAutofit fontScale="92500"/>
          </a:bodyPr>
          <a:lstStyle/>
          <a:p>
            <a:r>
              <a:rPr lang="en-US" dirty="0" err="1" smtClean="0"/>
              <a:t>Menutup</a:t>
            </a:r>
            <a:r>
              <a:rPr lang="en-US" dirty="0" smtClean="0"/>
              <a:t> </a:t>
            </a:r>
            <a:r>
              <a:rPr lang="en-US" dirty="0" err="1" smtClean="0"/>
              <a:t>majalah-majalah</a:t>
            </a:r>
            <a:r>
              <a:rPr lang="en-US" dirty="0" smtClean="0"/>
              <a:t>: </a:t>
            </a:r>
            <a:r>
              <a:rPr lang="en-US" dirty="0" err="1" smtClean="0"/>
              <a:t>Kawanku</a:t>
            </a:r>
            <a:r>
              <a:rPr lang="en-US" dirty="0" smtClean="0"/>
              <a:t>, </a:t>
            </a:r>
            <a:r>
              <a:rPr lang="en-US" dirty="0" err="1" smtClean="0"/>
              <a:t>Sinyal</a:t>
            </a:r>
            <a:r>
              <a:rPr lang="en-US" dirty="0" smtClean="0"/>
              <a:t>, Chip, Motor, Fortune, </a:t>
            </a:r>
            <a:r>
              <a:rPr lang="en-US" dirty="0" err="1" smtClean="0"/>
              <a:t>Harian</a:t>
            </a:r>
            <a:r>
              <a:rPr lang="en-US" dirty="0" smtClean="0"/>
              <a:t> Bola, </a:t>
            </a:r>
            <a:r>
              <a:rPr lang="en-US" dirty="0" err="1" smtClean="0"/>
              <a:t>dan</a:t>
            </a:r>
            <a:r>
              <a:rPr lang="en-US" dirty="0" smtClean="0"/>
              <a:t> Jeep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pendapatan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media </a:t>
            </a:r>
            <a:r>
              <a:rPr lang="en-US" dirty="0" err="1" smtClean="0"/>
              <a:t>fisik</a:t>
            </a:r>
            <a:r>
              <a:rPr lang="en-US" dirty="0" smtClean="0"/>
              <a:t>, </a:t>
            </a:r>
            <a:r>
              <a:rPr lang="en-US" dirty="0" err="1" smtClean="0"/>
              <a:t>lalu</a:t>
            </a:r>
            <a:r>
              <a:rPr lang="en-US" dirty="0" smtClean="0"/>
              <a:t> </a:t>
            </a:r>
            <a:r>
              <a:rPr lang="en-US" dirty="0" err="1" smtClean="0"/>
              <a:t>beralih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media online (website </a:t>
            </a:r>
            <a:r>
              <a:rPr lang="en-US" dirty="0" err="1" smtClean="0"/>
              <a:t>dan</a:t>
            </a:r>
            <a:r>
              <a:rPr lang="en-US" dirty="0" smtClean="0"/>
              <a:t> mobile)</a:t>
            </a:r>
          </a:p>
          <a:p>
            <a:r>
              <a:rPr lang="en-US" dirty="0" err="1" smtClean="0"/>
              <a:t>Gramedia</a:t>
            </a:r>
            <a:r>
              <a:rPr lang="en-US" dirty="0" smtClean="0"/>
              <a:t> </a:t>
            </a:r>
            <a:r>
              <a:rPr lang="en-US" dirty="0" err="1" smtClean="0"/>
              <a:t>berhasil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transformasi</a:t>
            </a:r>
            <a:r>
              <a:rPr lang="en-US" dirty="0" smtClean="0"/>
              <a:t> digital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terlambat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beradaptasi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trend </a:t>
            </a:r>
            <a:r>
              <a:rPr lang="en-US" dirty="0" err="1" smtClean="0"/>
              <a:t>pembaca</a:t>
            </a:r>
            <a:r>
              <a:rPr lang="en-US" dirty="0" smtClean="0"/>
              <a:t> yang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beralih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media online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0577" y="1"/>
            <a:ext cx="3781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69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retail: </a:t>
            </a:r>
            <a:r>
              <a:rPr lang="en-US" dirty="0" err="1" smtClean="0"/>
              <a:t>Toko</a:t>
            </a:r>
            <a:r>
              <a:rPr lang="en-US" dirty="0" smtClean="0"/>
              <a:t> </a:t>
            </a:r>
            <a:r>
              <a:rPr lang="en-US" dirty="0" err="1" smtClean="0"/>
              <a:t>baju</a:t>
            </a:r>
            <a:r>
              <a:rPr lang="en-US" dirty="0" smtClean="0"/>
              <a:t> &amp; </a:t>
            </a:r>
            <a:r>
              <a:rPr lang="en-US" dirty="0" err="1" smtClean="0"/>
              <a:t>toko</a:t>
            </a:r>
            <a:r>
              <a:rPr lang="en-US" dirty="0" smtClean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1" y="2566415"/>
            <a:ext cx="10018713" cy="3124201"/>
          </a:xfrm>
        </p:spPr>
        <p:txBody>
          <a:bodyPr/>
          <a:lstStyle/>
          <a:p>
            <a:r>
              <a:rPr lang="en-US" dirty="0" err="1" smtClean="0"/>
              <a:t>Pasar</a:t>
            </a:r>
            <a:r>
              <a:rPr lang="en-US" dirty="0" smtClean="0"/>
              <a:t> took offline/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tergerus</a:t>
            </a:r>
            <a:r>
              <a:rPr lang="en-US" dirty="0" smtClean="0"/>
              <a:t> 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hadirnya</a:t>
            </a:r>
            <a:r>
              <a:rPr lang="en-US" dirty="0" smtClean="0"/>
              <a:t> model </a:t>
            </a:r>
            <a:r>
              <a:rPr lang="en-US" dirty="0" err="1" smtClean="0"/>
              <a:t>bisnis</a:t>
            </a:r>
            <a:r>
              <a:rPr lang="en-US" dirty="0" smtClean="0"/>
              <a:t> took online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efisien</a:t>
            </a:r>
            <a:endParaRPr lang="en-US" dirty="0" smtClean="0"/>
          </a:p>
          <a:p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adaptasi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internet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media </a:t>
            </a:r>
            <a:r>
              <a:rPr lang="en-US" dirty="0" err="1" smtClean="0"/>
              <a:t>tersebut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orang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ibu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tangga</a:t>
            </a:r>
            <a:r>
              <a:rPr lang="en-US" dirty="0" smtClean="0"/>
              <a:t> bias </a:t>
            </a:r>
            <a:r>
              <a:rPr lang="en-US" dirty="0" err="1" smtClean="0"/>
              <a:t>membuat</a:t>
            </a:r>
            <a:r>
              <a:rPr lang="en-US" dirty="0" smtClean="0"/>
              <a:t> took online,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lahirnya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pendukung</a:t>
            </a:r>
            <a:r>
              <a:rPr lang="en-US" dirty="0" smtClean="0"/>
              <a:t> di internet </a:t>
            </a:r>
            <a:r>
              <a:rPr lang="en-US" dirty="0" err="1" smtClean="0"/>
              <a:t>seperti</a:t>
            </a:r>
            <a:r>
              <a:rPr lang="en-US" dirty="0" smtClean="0"/>
              <a:t>: social media, marketplace, </a:t>
            </a:r>
            <a:r>
              <a:rPr lang="en-US" dirty="0" err="1" smtClean="0"/>
              <a:t>tokopedia</a:t>
            </a:r>
            <a:r>
              <a:rPr lang="en-US" dirty="0" smtClean="0"/>
              <a:t>, </a:t>
            </a:r>
            <a:r>
              <a:rPr lang="en-US" dirty="0" err="1" smtClean="0"/>
              <a:t>bukalapak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9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9770" y="2093214"/>
            <a:ext cx="8798118" cy="2221612"/>
          </a:xfrm>
        </p:spPr>
        <p:txBody>
          <a:bodyPr/>
          <a:lstStyle/>
          <a:p>
            <a:r>
              <a:rPr lang="en-US" dirty="0" smtClean="0"/>
              <a:t>Perusahaan yang </a:t>
            </a:r>
            <a:r>
              <a:rPr lang="en-US" dirty="0" err="1" smtClean="0"/>
              <a:t>memiliki</a:t>
            </a:r>
            <a:r>
              <a:rPr lang="en-US" dirty="0" smtClean="0"/>
              <a:t> core competency digital pun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gagal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b="1" dirty="0" err="1" smtClean="0"/>
              <a:t>terlambatnya</a:t>
            </a:r>
            <a:r>
              <a:rPr lang="en-US" b="1" dirty="0" smtClean="0"/>
              <a:t> </a:t>
            </a:r>
            <a:r>
              <a:rPr lang="en-US" b="1" dirty="0" err="1" smtClean="0"/>
              <a:t>transformasi</a:t>
            </a:r>
            <a:r>
              <a:rPr lang="en-US" b="1" dirty="0" smtClean="0"/>
              <a:t> </a:t>
            </a:r>
            <a:r>
              <a:rPr lang="en-US" b="1" dirty="0" err="1" smtClean="0"/>
              <a:t>inovasi</a:t>
            </a:r>
            <a:r>
              <a:rPr lang="en-US" b="1" dirty="0" smtClean="0"/>
              <a:t> digital, </a:t>
            </a:r>
            <a:r>
              <a:rPr lang="en-US" dirty="0" err="1" smtClean="0"/>
              <a:t>contohnya</a:t>
            </a:r>
            <a:r>
              <a:rPr lang="en-US" dirty="0" smtClean="0"/>
              <a:t> </a:t>
            </a:r>
            <a:r>
              <a:rPr lang="en-US" dirty="0" err="1" smtClean="0"/>
              <a:t>kegagalan</a:t>
            </a:r>
            <a:r>
              <a:rPr lang="en-US" dirty="0" smtClean="0"/>
              <a:t> Nokia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6" y="4590289"/>
            <a:ext cx="9601199" cy="2286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674" y="2695575"/>
            <a:ext cx="2647950" cy="416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03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Model </a:t>
            </a:r>
            <a:r>
              <a:rPr lang="en-US" dirty="0" err="1" smtClean="0"/>
              <a:t>bisnis</a:t>
            </a:r>
            <a:r>
              <a:rPr lang="en-US" dirty="0" smtClean="0"/>
              <a:t> Android </a:t>
            </a:r>
            <a:r>
              <a:rPr lang="en-US" dirty="0" err="1" smtClean="0"/>
              <a:t>adalah</a:t>
            </a:r>
            <a:r>
              <a:rPr lang="en-US" dirty="0" smtClean="0"/>
              <a:t> “Disruptive innovation” yang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tatanan</a:t>
            </a:r>
            <a:r>
              <a:rPr lang="en-US" dirty="0" smtClean="0"/>
              <a:t> industry </a:t>
            </a:r>
            <a:r>
              <a:rPr lang="en-US" dirty="0" err="1" smtClean="0"/>
              <a:t>telekomunikasi</a:t>
            </a:r>
            <a:r>
              <a:rPr lang="en-US" dirty="0" smtClean="0"/>
              <a:t>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666999"/>
            <a:ext cx="7531673" cy="3124201"/>
          </a:xfrm>
        </p:spPr>
        <p:txBody>
          <a:bodyPr/>
          <a:lstStyle/>
          <a:p>
            <a:r>
              <a:rPr lang="en-US" dirty="0" smtClean="0"/>
              <a:t>Nokia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mutlak</a:t>
            </a:r>
            <a:r>
              <a:rPr lang="en-US" dirty="0" smtClean="0"/>
              <a:t> </a:t>
            </a:r>
            <a:r>
              <a:rPr lang="en-US" dirty="0" err="1" smtClean="0"/>
              <a:t>kegagalan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responsive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amat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endParaRPr lang="en-US" dirty="0" smtClean="0"/>
          </a:p>
          <a:p>
            <a:r>
              <a:rPr lang="en-US" dirty="0" smtClean="0"/>
              <a:t>“Android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semut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 yang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digencet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mati</a:t>
            </a:r>
            <a:r>
              <a:rPr lang="en-US" dirty="0" smtClean="0"/>
              <a:t>” (Stephen </a:t>
            </a:r>
            <a:r>
              <a:rPr lang="en-US" dirty="0" err="1" smtClean="0"/>
              <a:t>Elop</a:t>
            </a:r>
            <a:r>
              <a:rPr lang="en-US" dirty="0" smtClean="0"/>
              <a:t>, CEO of Nokia)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2666999"/>
            <a:ext cx="3048000" cy="420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5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7056" y="568453"/>
            <a:ext cx="8314943" cy="1333500"/>
          </a:xfrm>
        </p:spPr>
        <p:txBody>
          <a:bodyPr>
            <a:normAutofit/>
          </a:bodyPr>
          <a:lstStyle/>
          <a:p>
            <a:r>
              <a:rPr lang="en-US" sz="3200" b="1" dirty="0" err="1" smtClean="0"/>
              <a:t>Faktor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kegagalan</a:t>
            </a:r>
            <a:r>
              <a:rPr lang="en-US" sz="3200" b="1" dirty="0" smtClean="0"/>
              <a:t> Nokia (BESAR Vs CEPAT)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6592" y="2581275"/>
            <a:ext cx="7079963" cy="3947541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Nokia </a:t>
            </a:r>
            <a:r>
              <a:rPr lang="en-US" sz="2800" dirty="0" err="1" smtClean="0"/>
              <a:t>tetap</a:t>
            </a:r>
            <a:r>
              <a:rPr lang="en-US" sz="2800" dirty="0" smtClean="0"/>
              <a:t> </a:t>
            </a:r>
            <a:r>
              <a:rPr lang="en-US" sz="2800" dirty="0" err="1" smtClean="0"/>
              <a:t>bersikukuh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posisinya</a:t>
            </a:r>
            <a:r>
              <a:rPr lang="en-US" sz="2800" dirty="0" smtClean="0"/>
              <a:t> </a:t>
            </a:r>
            <a:r>
              <a:rPr lang="en-US" sz="2800" dirty="0" err="1" smtClean="0"/>
              <a:t>karena</a:t>
            </a:r>
            <a:r>
              <a:rPr lang="en-US" sz="2800" dirty="0" smtClean="0"/>
              <a:t> </a:t>
            </a:r>
            <a:r>
              <a:rPr lang="en-US" sz="2800" dirty="0" err="1" smtClean="0"/>
              <a:t>merasa</a:t>
            </a:r>
            <a:r>
              <a:rPr lang="en-US" sz="2800" dirty="0" smtClean="0"/>
              <a:t> </a:t>
            </a:r>
            <a:r>
              <a:rPr lang="en-US" sz="2800" dirty="0" err="1" smtClean="0"/>
              <a:t>sudah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nama</a:t>
            </a:r>
            <a:r>
              <a:rPr lang="en-US" sz="2800" dirty="0" smtClean="0"/>
              <a:t> </a:t>
            </a:r>
            <a:r>
              <a:rPr lang="en-US" sz="2800" dirty="0" err="1" smtClean="0"/>
              <a:t>perusahaan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besar</a:t>
            </a:r>
            <a:r>
              <a:rPr lang="en-US" sz="2800" dirty="0" smtClean="0"/>
              <a:t>, </a:t>
            </a:r>
            <a:r>
              <a:rPr lang="en-US" sz="2800" dirty="0" err="1" smtClean="0"/>
              <a:t>berpengalaman</a:t>
            </a:r>
            <a:r>
              <a:rPr lang="en-US" sz="2800" dirty="0" smtClean="0"/>
              <a:t> &amp; network yang </a:t>
            </a:r>
            <a:r>
              <a:rPr lang="en-US" sz="2800" dirty="0" err="1" smtClean="0"/>
              <a:t>luas</a:t>
            </a:r>
            <a:endParaRPr lang="en-US" sz="2800" dirty="0" smtClean="0"/>
          </a:p>
          <a:p>
            <a:r>
              <a:rPr lang="en-US" sz="2800" dirty="0" smtClean="0"/>
              <a:t>Di </a:t>
            </a:r>
            <a:r>
              <a:rPr lang="en-US" sz="2800" dirty="0" err="1" smtClean="0"/>
              <a:t>sisi</a:t>
            </a:r>
            <a:r>
              <a:rPr lang="en-US" sz="2800" dirty="0" smtClean="0"/>
              <a:t> lain, </a:t>
            </a:r>
            <a:r>
              <a:rPr lang="en-US" sz="2800" dirty="0" err="1" smtClean="0"/>
              <a:t>kelahiran</a:t>
            </a:r>
            <a:r>
              <a:rPr lang="en-US" sz="2800" dirty="0" smtClean="0"/>
              <a:t> android </a:t>
            </a:r>
            <a:r>
              <a:rPr lang="en-US" sz="2800" dirty="0" err="1" smtClean="0"/>
              <a:t>memicu</a:t>
            </a:r>
            <a:r>
              <a:rPr lang="en-US" sz="2800" dirty="0" smtClean="0"/>
              <a:t> </a:t>
            </a:r>
            <a:r>
              <a:rPr lang="en-US" sz="2800" dirty="0" err="1" smtClean="0"/>
              <a:t>kelahirannya</a:t>
            </a:r>
            <a:r>
              <a:rPr lang="en-US" sz="2800" dirty="0" smtClean="0"/>
              <a:t> brand-brand </a:t>
            </a:r>
            <a:r>
              <a:rPr lang="en-US" sz="2800" dirty="0" err="1" smtClean="0"/>
              <a:t>hp</a:t>
            </a:r>
            <a:r>
              <a:rPr lang="en-US" sz="2800" dirty="0" smtClean="0"/>
              <a:t> </a:t>
            </a:r>
            <a:r>
              <a:rPr lang="en-US" sz="2800" dirty="0" err="1" smtClean="0"/>
              <a:t>baru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low spec </a:t>
            </a:r>
            <a:r>
              <a:rPr lang="en-US" sz="2800" dirty="0" err="1" smtClean="0"/>
              <a:t>namun</a:t>
            </a:r>
            <a:r>
              <a:rPr lang="en-US" sz="2800" dirty="0" smtClean="0"/>
              <a:t> </a:t>
            </a:r>
            <a:r>
              <a:rPr lang="en-US" sz="2800" dirty="0" err="1" smtClean="0"/>
              <a:t>fitur</a:t>
            </a:r>
            <a:r>
              <a:rPr lang="en-US" sz="2800" dirty="0" smtClean="0"/>
              <a:t> yang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bagus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nokia</a:t>
            </a:r>
            <a:endParaRPr lang="en-US" sz="2800" dirty="0" smtClean="0"/>
          </a:p>
          <a:p>
            <a:r>
              <a:rPr lang="en-US" sz="2800" dirty="0" err="1" smtClean="0"/>
              <a:t>Selain</a:t>
            </a:r>
            <a:r>
              <a:rPr lang="en-US" sz="2800" dirty="0" smtClean="0"/>
              <a:t> </a:t>
            </a:r>
            <a:r>
              <a:rPr lang="en-US" sz="2800" dirty="0" err="1" smtClean="0"/>
              <a:t>itu</a:t>
            </a:r>
            <a:r>
              <a:rPr lang="en-US" sz="2800" dirty="0" smtClean="0"/>
              <a:t>, brand yang </a:t>
            </a:r>
            <a:r>
              <a:rPr lang="en-US" sz="2800" dirty="0" err="1" smtClean="0"/>
              <a:t>sudah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SAMSUNG </a:t>
            </a:r>
            <a:r>
              <a:rPr lang="en-US" sz="2800" dirty="0" err="1" smtClean="0"/>
              <a:t>berhasil</a:t>
            </a:r>
            <a:r>
              <a:rPr lang="en-US" sz="2800" dirty="0" smtClean="0"/>
              <a:t>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brand paling </a:t>
            </a:r>
            <a:r>
              <a:rPr lang="en-US" sz="2800" dirty="0" err="1" smtClean="0"/>
              <a:t>favorit</a:t>
            </a:r>
            <a:r>
              <a:rPr lang="en-US" sz="2800" dirty="0" smtClean="0"/>
              <a:t> </a:t>
            </a:r>
            <a:r>
              <a:rPr lang="en-US" sz="2800" dirty="0" err="1" smtClean="0"/>
              <a:t>setelah</a:t>
            </a:r>
            <a:r>
              <a:rPr lang="en-US" sz="2800" dirty="0" smtClean="0"/>
              <a:t> </a:t>
            </a:r>
            <a:r>
              <a:rPr lang="en-US" sz="2800" dirty="0" err="1" smtClean="0"/>
              <a:t>menggunakan</a:t>
            </a:r>
            <a:r>
              <a:rPr lang="en-US" sz="2800" dirty="0" smtClean="0"/>
              <a:t> android </a:t>
            </a:r>
            <a:r>
              <a:rPr lang="en-US" sz="2800" dirty="0" err="1" smtClean="0"/>
              <a:t>sampai</a:t>
            </a:r>
            <a:r>
              <a:rPr lang="en-US" sz="2800" dirty="0" smtClean="0"/>
              <a:t> </a:t>
            </a:r>
            <a:r>
              <a:rPr lang="en-US" sz="2800" dirty="0" err="1" smtClean="0"/>
              <a:t>akhirnya</a:t>
            </a:r>
            <a:r>
              <a:rPr lang="en-US" sz="2800" dirty="0" smtClean="0"/>
              <a:t> </a:t>
            </a:r>
            <a:r>
              <a:rPr lang="en-US" sz="2800" dirty="0" err="1" smtClean="0"/>
              <a:t>menyingkirkan</a:t>
            </a:r>
            <a:r>
              <a:rPr lang="en-US" sz="2800" dirty="0" smtClean="0"/>
              <a:t> market leader </a:t>
            </a:r>
            <a:r>
              <a:rPr lang="en-US" sz="2800" dirty="0" err="1" smtClean="0"/>
              <a:t>nokia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sangat</a:t>
            </a:r>
            <a:r>
              <a:rPr lang="en-US" sz="2800" dirty="0" smtClean="0"/>
              <a:t> </a:t>
            </a:r>
            <a:r>
              <a:rPr lang="en-US" sz="2800" dirty="0" err="1" smtClean="0"/>
              <a:t>cepat</a:t>
            </a:r>
            <a:endParaRPr lang="en-US" sz="2800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081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9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1237678"/>
          </a:xfrm>
        </p:spPr>
        <p:txBody>
          <a:bodyPr/>
          <a:lstStyle/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sector yang </a:t>
            </a:r>
            <a:r>
              <a:rPr lang="en-US" dirty="0" err="1" smtClean="0"/>
              <a:t>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2" y="2095499"/>
            <a:ext cx="7459664" cy="3107437"/>
          </a:xfrm>
        </p:spPr>
        <p:txBody>
          <a:bodyPr>
            <a:normAutofit/>
          </a:bodyPr>
          <a:lstStyle/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 industry/</a:t>
            </a:r>
            <a:r>
              <a:rPr lang="en-US" dirty="0" err="1" smtClean="0"/>
              <a:t>pasar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terganggu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jaman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endParaRPr lang="en-US" dirty="0" smtClean="0"/>
          </a:p>
          <a:p>
            <a:r>
              <a:rPr lang="en-US" dirty="0" err="1" smtClean="0"/>
              <a:t>Hampir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sector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aman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“disruptive innovation”</a:t>
            </a:r>
          </a:p>
          <a:p>
            <a:r>
              <a:rPr lang="en-US" dirty="0" smtClean="0"/>
              <a:t>Di era digital </a:t>
            </a:r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, </a:t>
            </a:r>
            <a:r>
              <a:rPr lang="en-US" b="1" dirty="0" smtClean="0"/>
              <a:t>disruptive innovation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siapa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sewaktu-waktu</a:t>
            </a:r>
            <a:r>
              <a:rPr lang="en-US" dirty="0" smtClean="0"/>
              <a:t>, </a:t>
            </a:r>
            <a:r>
              <a:rPr lang="en-US" dirty="0" err="1" smtClean="0"/>
              <a:t>kapan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ide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ditemukan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505" y="5374957"/>
            <a:ext cx="10445496" cy="15013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525" y="2298381"/>
            <a:ext cx="3038475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58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912" y="-9144"/>
            <a:ext cx="106801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1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485831"/>
              </p:ext>
            </p:extLst>
          </p:nvPr>
        </p:nvGraphicFramePr>
        <p:xfrm>
          <a:off x="5260785" y="0"/>
          <a:ext cx="6931215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33288" y="5020056"/>
            <a:ext cx="484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MV Boli" panose="02000500030200090000" pitchFamily="2" charset="0"/>
                <a:cs typeface="MV Boli" panose="02000500030200090000" pitchFamily="2" charset="0"/>
              </a:rPr>
              <a:t>1</a:t>
            </a:r>
            <a:endParaRPr lang="en-US" sz="60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99832" y="4251960"/>
            <a:ext cx="75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MV Boli" panose="02000500030200090000" pitchFamily="2" charset="0"/>
                <a:cs typeface="MV Boli" panose="02000500030200090000" pitchFamily="2" charset="0"/>
              </a:rPr>
              <a:t>2</a:t>
            </a:r>
            <a:endParaRPr lang="en-US" sz="5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23376" y="3044952"/>
            <a:ext cx="923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MV Boli" panose="02000500030200090000" pitchFamily="2" charset="0"/>
                <a:cs typeface="MV Boli" panose="02000500030200090000" pitchFamily="2" charset="0"/>
              </a:rPr>
              <a:t>3</a:t>
            </a:r>
            <a:endParaRPr lang="en-US" sz="5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25712" y="1609344"/>
            <a:ext cx="832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MV Boli" panose="02000500030200090000" pitchFamily="2" charset="0"/>
                <a:cs typeface="MV Boli" panose="02000500030200090000" pitchFamily="2" charset="0"/>
              </a:rPr>
              <a:t>4</a:t>
            </a:r>
            <a:endParaRPr lang="en-US" sz="54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1307592" y="1609344"/>
            <a:ext cx="5550408" cy="3410712"/>
          </a:xfrm>
          <a:prstGeom prst="rightArrow">
            <a:avLst>
              <a:gd name="adj1" fmla="val 6555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824228" y="2619398"/>
            <a:ext cx="3977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Slogan </a:t>
            </a:r>
            <a:r>
              <a:rPr lang="en-US" sz="2800" dirty="0" err="1" smtClean="0"/>
              <a:t>Pembangkit</a:t>
            </a:r>
            <a:r>
              <a:rPr lang="en-US" sz="2800" dirty="0" smtClean="0"/>
              <a:t> </a:t>
            </a:r>
            <a:r>
              <a:rPr lang="en-US" sz="2800" dirty="0" err="1" smtClean="0"/>
              <a:t>Semangat</a:t>
            </a:r>
            <a:r>
              <a:rPr lang="en-US" sz="2800" dirty="0" smtClean="0"/>
              <a:t> </a:t>
            </a:r>
            <a:r>
              <a:rPr lang="en-US" sz="2800" dirty="0" err="1" smtClean="0"/>
              <a:t>Membangun</a:t>
            </a:r>
            <a:r>
              <a:rPr lang="en-US" sz="2800" dirty="0" smtClean="0"/>
              <a:t> Madrasah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6422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Madrasah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/>
              <a:t> </a:t>
            </a:r>
            <a:r>
              <a:rPr lang="en-US" dirty="0" err="1" smtClean="0"/>
              <a:t>terbaik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berkualitas</a:t>
            </a:r>
            <a:r>
              <a:rPr lang="en-US" dirty="0" smtClean="0"/>
              <a:t> </a:t>
            </a:r>
            <a:r>
              <a:rPr lang="en-US" dirty="0" err="1" smtClean="0"/>
              <a:t>guna</a:t>
            </a:r>
            <a:r>
              <a:rPr lang="en-US" dirty="0" smtClean="0"/>
              <a:t> </a:t>
            </a:r>
            <a:r>
              <a:rPr lang="en-US" dirty="0" err="1" smtClean="0"/>
              <a:t>memutus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rantai</a:t>
            </a:r>
            <a:r>
              <a:rPr lang="en-US" dirty="0" smtClean="0"/>
              <a:t> </a:t>
            </a:r>
            <a:r>
              <a:rPr lang="en-US" dirty="0" err="1" smtClean="0"/>
              <a:t>keterbelakangan</a:t>
            </a:r>
            <a:endParaRPr lang="en-US" dirty="0" smtClean="0"/>
          </a:p>
          <a:p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keharusan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mewujudkan</a:t>
            </a:r>
            <a:r>
              <a:rPr lang="en-US" dirty="0" smtClean="0"/>
              <a:t> “Madrasah </a:t>
            </a:r>
            <a:r>
              <a:rPr lang="en-US" dirty="0" err="1" smtClean="0"/>
              <a:t>Hebat</a:t>
            </a:r>
            <a:r>
              <a:rPr lang="en-US" dirty="0" smtClean="0"/>
              <a:t> </a:t>
            </a:r>
            <a:r>
              <a:rPr lang="en-US" dirty="0" err="1" smtClean="0"/>
              <a:t>Bermartabat</a:t>
            </a:r>
            <a:r>
              <a:rPr lang="en-US" dirty="0" smtClean="0"/>
              <a:t>” agar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saing</a:t>
            </a:r>
            <a:r>
              <a:rPr lang="en-US" dirty="0" smtClean="0"/>
              <a:t> yang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penguatan</a:t>
            </a:r>
            <a:r>
              <a:rPr lang="en-US" dirty="0" smtClean="0"/>
              <a:t> </a:t>
            </a:r>
            <a:r>
              <a:rPr lang="en-US" dirty="0" err="1" smtClean="0"/>
              <a:t>keagamaan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meratakan</a:t>
            </a:r>
            <a:r>
              <a:rPr lang="en-US" dirty="0" smtClean="0"/>
              <a:t> </a:t>
            </a:r>
            <a:r>
              <a:rPr lang="en-US" dirty="0" err="1" smtClean="0"/>
              <a:t>kualitas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 madrasah di era </a:t>
            </a:r>
            <a:r>
              <a:rPr lang="en-US" dirty="0" err="1" smtClean="0"/>
              <a:t>revolusi</a:t>
            </a:r>
            <a:r>
              <a:rPr lang="en-US" dirty="0" smtClean="0"/>
              <a:t> industry 4.0</a:t>
            </a:r>
          </a:p>
          <a:p>
            <a:r>
              <a:rPr lang="en-US" dirty="0" err="1" smtClean="0"/>
              <a:t>Menyongsong</a:t>
            </a:r>
            <a:r>
              <a:rPr lang="en-US" dirty="0" smtClean="0"/>
              <a:t> </a:t>
            </a:r>
            <a:r>
              <a:rPr lang="en-US" dirty="0" err="1" smtClean="0"/>
              <a:t>fase</a:t>
            </a:r>
            <a:r>
              <a:rPr lang="en-US" dirty="0" smtClean="0"/>
              <a:t> bonus </a:t>
            </a:r>
            <a:r>
              <a:rPr lang="en-US" dirty="0" err="1" smtClean="0"/>
              <a:t>demografi</a:t>
            </a:r>
            <a:r>
              <a:rPr lang="en-US" dirty="0" smtClean="0"/>
              <a:t> Indonesia (20130 – 2045), agar madrasah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berkonstribusi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mengantarkan</a:t>
            </a:r>
            <a:r>
              <a:rPr lang="en-US" dirty="0" smtClean="0"/>
              <a:t>  </a:t>
            </a:r>
            <a:r>
              <a:rPr lang="en-US" dirty="0" err="1" smtClean="0"/>
              <a:t>bangsa</a:t>
            </a:r>
            <a:r>
              <a:rPr lang="en-US" dirty="0" smtClean="0"/>
              <a:t> Indonesia </a:t>
            </a:r>
            <a:r>
              <a:rPr lang="en-US" dirty="0" err="1" smtClean="0"/>
              <a:t>menjadi</a:t>
            </a:r>
            <a:r>
              <a:rPr lang="en-US" dirty="0" smtClean="0"/>
              <a:t> 5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menuju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Indonesia </a:t>
            </a:r>
            <a:r>
              <a:rPr lang="en-US" dirty="0" err="1" smtClean="0"/>
              <a:t>sejahtera</a:t>
            </a:r>
            <a:endParaRPr lang="en-US" dirty="0" smtClean="0"/>
          </a:p>
          <a:p>
            <a:r>
              <a:rPr lang="en-US" dirty="0" smtClean="0"/>
              <a:t>Guru </a:t>
            </a:r>
            <a:r>
              <a:rPr lang="en-US" dirty="0" err="1" smtClean="0"/>
              <a:t>dituntut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pembelajar</a:t>
            </a:r>
            <a:r>
              <a:rPr lang="en-US" dirty="0" smtClean="0"/>
              <a:t> </a:t>
            </a:r>
            <a:r>
              <a:rPr lang="en-US" dirty="0" err="1" smtClean="0"/>
              <a:t>sejati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2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34" y="826409"/>
            <a:ext cx="10018713" cy="1752599"/>
          </a:xfrm>
        </p:spPr>
        <p:txBody>
          <a:bodyPr/>
          <a:lstStyle/>
          <a:p>
            <a:r>
              <a:rPr lang="en-US" dirty="0" err="1" smtClean="0"/>
              <a:t>Transformasi</a:t>
            </a:r>
            <a:r>
              <a:rPr lang="en-US" dirty="0" smtClean="0"/>
              <a:t> Digital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1035577"/>
              </p:ext>
            </p:extLst>
          </p:nvPr>
        </p:nvGraphicFramePr>
        <p:xfrm>
          <a:off x="3215675" y="2728910"/>
          <a:ext cx="8131879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157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Implementasi</a:t>
            </a:r>
            <a:r>
              <a:rPr lang="en-US" dirty="0" smtClean="0"/>
              <a:t> Digital Madrasah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835212"/>
              </p:ext>
            </p:extLst>
          </p:nvPr>
        </p:nvGraphicFramePr>
        <p:xfrm>
          <a:off x="1484311" y="2438399"/>
          <a:ext cx="10018712" cy="3359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396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Kerjasama</a:t>
            </a:r>
            <a:r>
              <a:rPr lang="en-US" dirty="0" smtClean="0"/>
              <a:t> </a:t>
            </a:r>
            <a:r>
              <a:rPr lang="en-US" dirty="0" err="1" smtClean="0"/>
              <a:t>Kementerian</a:t>
            </a:r>
            <a:r>
              <a:rPr lang="en-US" dirty="0" smtClean="0"/>
              <a:t> Agama </a:t>
            </a:r>
            <a:r>
              <a:rPr lang="en-US" dirty="0" err="1" smtClean="0"/>
              <a:t>dengan</a:t>
            </a:r>
            <a:r>
              <a:rPr lang="en-US" dirty="0" smtClean="0"/>
              <a:t> Google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9969879"/>
              </p:ext>
            </p:extLst>
          </p:nvPr>
        </p:nvGraphicFramePr>
        <p:xfrm>
          <a:off x="6018178" y="2737338"/>
          <a:ext cx="5484846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3938547"/>
              </p:ext>
            </p:extLst>
          </p:nvPr>
        </p:nvGraphicFramePr>
        <p:xfrm>
          <a:off x="1324050" y="2737338"/>
          <a:ext cx="5337114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Oval 14"/>
          <p:cNvSpPr/>
          <p:nvPr/>
        </p:nvSpPr>
        <p:spPr>
          <a:xfrm>
            <a:off x="6481010" y="2494548"/>
            <a:ext cx="82439" cy="35854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24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Program </a:t>
            </a:r>
            <a:r>
              <a:rPr lang="en-US" dirty="0" err="1" smtClean="0"/>
              <a:t>Kerjasama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2800" dirty="0" smtClean="0"/>
              <a:t>(PT Duta Digital </a:t>
            </a:r>
            <a:r>
              <a:rPr lang="en-US" sz="2800" dirty="0" err="1" smtClean="0"/>
              <a:t>Informatika</a:t>
            </a:r>
            <a:r>
              <a:rPr lang="en-US" sz="2800" dirty="0" smtClean="0"/>
              <a:t> </a:t>
            </a:r>
            <a:r>
              <a:rPr lang="en-US" sz="2800" dirty="0" err="1" smtClean="0"/>
              <a:t>Mitra</a:t>
            </a:r>
            <a:r>
              <a:rPr lang="en-US" sz="2800" dirty="0" smtClean="0"/>
              <a:t> </a:t>
            </a:r>
            <a:r>
              <a:rPr lang="en-US" sz="2800" dirty="0" err="1" smtClean="0"/>
              <a:t>Resmi</a:t>
            </a:r>
            <a:r>
              <a:rPr lang="en-US" sz="2800" dirty="0" smtClean="0"/>
              <a:t> Google for Education)</a:t>
            </a:r>
            <a:endParaRPr lang="en-US" sz="28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017459820"/>
              </p:ext>
            </p:extLst>
          </p:nvPr>
        </p:nvGraphicFramePr>
        <p:xfrm>
          <a:off x="2317790" y="2438399"/>
          <a:ext cx="8351754" cy="3905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143626" y="6343650"/>
            <a:ext cx="4610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err="1" smtClean="0"/>
              <a:t>Sumber</a:t>
            </a:r>
            <a:r>
              <a:rPr lang="en-US" sz="1600" b="1" dirty="0" smtClean="0"/>
              <a:t>: Arya </a:t>
            </a:r>
            <a:r>
              <a:rPr lang="en-US" sz="1600" b="1" dirty="0" err="1" smtClean="0"/>
              <a:t>Sanjaya</a:t>
            </a:r>
            <a:r>
              <a:rPr lang="en-US" sz="1600" b="1" dirty="0" smtClean="0"/>
              <a:t>, </a:t>
            </a:r>
            <a:r>
              <a:rPr lang="en-US" sz="1600" b="1" dirty="0" err="1" smtClean="0"/>
              <a:t>Direktur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Utama</a:t>
            </a:r>
            <a:r>
              <a:rPr lang="en-US" sz="1600" b="1" dirty="0" smtClean="0"/>
              <a:t> PT Dugi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9740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1371600"/>
          </a:xfrm>
        </p:spPr>
        <p:txBody>
          <a:bodyPr/>
          <a:lstStyle/>
          <a:p>
            <a:r>
              <a:rPr lang="en-US" dirty="0" err="1" smtClean="0"/>
              <a:t>Pengguna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/>
              <a:t>D</a:t>
            </a:r>
            <a:r>
              <a:rPr lang="en-US" dirty="0" smtClean="0"/>
              <a:t>igital Madrasah </a:t>
            </a:r>
            <a:br>
              <a:rPr lang="en-US" dirty="0" smtClean="0"/>
            </a:br>
            <a:r>
              <a:rPr lang="en-US" sz="2400" i="1" dirty="0" smtClean="0">
                <a:solidFill>
                  <a:srgbClr val="002060"/>
                </a:solidFill>
              </a:rPr>
              <a:t>(Domain </a:t>
            </a:r>
            <a:r>
              <a:rPr lang="en-US" sz="2400" i="1" dirty="0" err="1" smtClean="0">
                <a:solidFill>
                  <a:srgbClr val="002060"/>
                </a:solidFill>
              </a:rPr>
              <a:t>Akun</a:t>
            </a:r>
            <a:r>
              <a:rPr lang="en-US" sz="2400" i="1" dirty="0" smtClean="0">
                <a:solidFill>
                  <a:srgbClr val="002060"/>
                </a:solidFill>
              </a:rPr>
              <a:t>: @madrasah.kemenag.go.id)</a:t>
            </a:r>
            <a:endParaRPr lang="en-US" sz="2400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181864"/>
              </p:ext>
            </p:extLst>
          </p:nvPr>
        </p:nvGraphicFramePr>
        <p:xfrm>
          <a:off x="1484312" y="2228850"/>
          <a:ext cx="10018712" cy="4019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253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341671"/>
            <a:ext cx="10018713" cy="808703"/>
          </a:xfrm>
        </p:spPr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Digital Madrasah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307637"/>
              </p:ext>
            </p:extLst>
          </p:nvPr>
        </p:nvGraphicFramePr>
        <p:xfrm>
          <a:off x="1189703" y="924233"/>
          <a:ext cx="10510684" cy="5692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403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5653" y="2848897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Jadi</a:t>
            </a:r>
            <a:r>
              <a:rPr lang="en-US" dirty="0" smtClean="0"/>
              <a:t>, </a:t>
            </a: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4400" b="1" i="1" dirty="0"/>
              <a:t>TRANSFORMASI INFORMASI DIGITAL SEDINI MUNGKIN</a:t>
            </a:r>
            <a:br>
              <a:rPr lang="en-US" sz="4400" b="1" i="1" dirty="0"/>
            </a:b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277422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4478" y="2136057"/>
            <a:ext cx="10018713" cy="31242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 err="1" smtClean="0"/>
              <a:t>Semoga</a:t>
            </a:r>
            <a:r>
              <a:rPr lang="en-US" sz="3600" dirty="0" smtClean="0"/>
              <a:t> </a:t>
            </a:r>
            <a:r>
              <a:rPr lang="en-US" sz="3600" dirty="0" err="1" smtClean="0"/>
              <a:t>Bermanfaat</a:t>
            </a:r>
            <a:endParaRPr lang="en-US" sz="3600" dirty="0" smtClean="0"/>
          </a:p>
          <a:p>
            <a:pPr marL="0" indent="0" algn="ctr">
              <a:buNone/>
            </a:pPr>
            <a:r>
              <a:rPr lang="en-US" sz="6000" i="1" dirty="0" err="1" smtClean="0"/>
              <a:t>Terima</a:t>
            </a:r>
            <a:r>
              <a:rPr lang="en-US" sz="6000" i="1" dirty="0" smtClean="0"/>
              <a:t> </a:t>
            </a:r>
            <a:r>
              <a:rPr lang="en-US" sz="6000" i="1" dirty="0" err="1" smtClean="0"/>
              <a:t>Kasih</a:t>
            </a:r>
            <a:endParaRPr lang="en-US" sz="600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8110" y="5191125"/>
            <a:ext cx="3009900" cy="1676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91125"/>
            <a:ext cx="3028950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6556" y="5191125"/>
            <a:ext cx="2990850" cy="167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6121" y="5191125"/>
            <a:ext cx="299085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625</TotalTime>
  <Words>1173</Words>
  <Application>Microsoft Office PowerPoint</Application>
  <PresentationFormat>Widescreen</PresentationFormat>
  <Paragraphs>102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Corbel</vt:lpstr>
      <vt:lpstr>MV Boli</vt:lpstr>
      <vt:lpstr>Parallax</vt:lpstr>
      <vt:lpstr>PROGRAM TRANSFORMASI DIGITAL MADRASAH MENUJU PENDIDIKAN KELAS DUNIA</vt:lpstr>
      <vt:lpstr>PowerPoint Presentation</vt:lpstr>
      <vt:lpstr>PowerPoint Presentation</vt:lpstr>
      <vt:lpstr>PowerPoint Presentation</vt:lpstr>
      <vt:lpstr>Disruptive innovation</vt:lpstr>
      <vt:lpstr>Contoh sederhana disruptive innovation sebelum era online</vt:lpstr>
      <vt:lpstr>Era internet mulai mengusik semua sektor</vt:lpstr>
      <vt:lpstr>Contoh kasus model bisnis tradisional yang dirusak oleh trend di era online &amp; “disruptive innovation” oleh kehadiran internet adalah kehadiran Go-Jek terhadap Ojek &amp; Taxi</vt:lpstr>
      <vt:lpstr>Contoh kasus media: Kompas Gramedia</vt:lpstr>
      <vt:lpstr>Contoh kasus retail: Toko baju &amp; toko barang lainnya</vt:lpstr>
      <vt:lpstr>Teknologi saja tidak cukup</vt:lpstr>
      <vt:lpstr>Model bisnis Android adalah “Disruptive innovation” yang mengubah tatanan industry telekomunikasi global</vt:lpstr>
      <vt:lpstr>Faktor kegagalan Nokia (BESAR Vs CEPAT)</vt:lpstr>
      <vt:lpstr>Tidak ada sector yang aman</vt:lpstr>
      <vt:lpstr>PowerPoint Presentation</vt:lpstr>
      <vt:lpstr>PowerPoint Presentation</vt:lpstr>
      <vt:lpstr>Latar belakang</vt:lpstr>
      <vt:lpstr>Transformasi Digital</vt:lpstr>
      <vt:lpstr>Implementasi Digital Madrasah</vt:lpstr>
      <vt:lpstr>Kerjasama Kementerian Agama dengan Google</vt:lpstr>
      <vt:lpstr>Program Kerjasama  (PT Duta Digital Informatika Mitra Resmi Google for Education)</vt:lpstr>
      <vt:lpstr>Pengguna Layanan Digital Madrasah  (Domain Akun: @madrasah.kemenag.go.id)</vt:lpstr>
      <vt:lpstr>Jenis Layanan Digital Madrasah</vt:lpstr>
      <vt:lpstr>Jadi, apa yang perlu dilakukan sekarang?  TRANSFORMASI INFORMASI DIGITAL SEDINI MUNGKIN 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 TRANSFORMASI DIGITAL MADRASAH MENUJU PENDIDIKAN KELAS DUNIA</dc:title>
  <dc:creator>HP</dc:creator>
  <cp:lastModifiedBy>HP</cp:lastModifiedBy>
  <cp:revision>58</cp:revision>
  <dcterms:created xsi:type="dcterms:W3CDTF">2020-09-27T04:38:01Z</dcterms:created>
  <dcterms:modified xsi:type="dcterms:W3CDTF">2020-09-29T06:30:50Z</dcterms:modified>
</cp:coreProperties>
</file>